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61.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50.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diagrams/quickStyle16.xml" ContentType="application/vnd.openxmlformats-officedocument.drawingml.diagramStyl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3"/>
  </p:notesMasterIdLst>
  <p:sldIdLst>
    <p:sldId id="332" r:id="rId2"/>
    <p:sldId id="30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0" r:id="rId22"/>
    <p:sldId id="301"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31"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29" r:id="rId81"/>
    <p:sldId id="330" r:id="rId8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4995" autoAdjust="0"/>
    <p:restoredTop sz="94660"/>
  </p:normalViewPr>
  <p:slideViewPr>
    <p:cSldViewPr snapToGrid="0">
      <p:cViewPr varScale="1">
        <p:scale>
          <a:sx n="84" d="100"/>
          <a:sy n="84" d="100"/>
        </p:scale>
        <p:origin x="1020" y="78"/>
      </p:cViewPr>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50DDA4-2141-4DC0-884B-DEEAB8AD29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3C73E8D8-A2B2-4B8A-AF27-CF6031548B86}">
      <dgm:prSet phldrT="[Texto]" custT="1"/>
      <dgm:spPr/>
      <dgm:t>
        <a:bodyPr/>
        <a:lstStyle/>
        <a:p>
          <a:r>
            <a:rPr lang="pt-BR" sz="2000" dirty="0">
              <a:latin typeface="Calibri" panose="020F0502020204030204" pitchFamily="34" charset="0"/>
            </a:rPr>
            <a:t>Melhorar  processos e produtos é uma necessidade permanente de qualquer organização</a:t>
          </a:r>
          <a:endParaRPr lang="pt-BR" sz="2000" dirty="0"/>
        </a:p>
      </dgm:t>
    </dgm:pt>
    <dgm:pt modelId="{6D374B59-AA5F-4A19-B1F1-93F7888C9E0F}" type="parTrans" cxnId="{AF43B7BF-4FB4-4356-B9F2-C48CD874BE53}">
      <dgm:prSet/>
      <dgm:spPr/>
      <dgm:t>
        <a:bodyPr/>
        <a:lstStyle/>
        <a:p>
          <a:endParaRPr lang="pt-BR"/>
        </a:p>
      </dgm:t>
    </dgm:pt>
    <dgm:pt modelId="{C247BFD3-5CBB-4204-9AAE-1D9ABA13DBF4}" type="sibTrans" cxnId="{AF43B7BF-4FB4-4356-B9F2-C48CD874BE53}">
      <dgm:prSet/>
      <dgm:spPr/>
      <dgm:t>
        <a:bodyPr/>
        <a:lstStyle/>
        <a:p>
          <a:endParaRPr lang="pt-BR"/>
        </a:p>
      </dgm:t>
    </dgm:pt>
    <dgm:pt modelId="{FC535354-6385-4B4D-AC8F-9B4F30CEC759}">
      <dgm:prSet phldrT="[Texto]" custT="1"/>
      <dgm:spPr/>
      <dgm:t>
        <a:bodyPr/>
        <a:lstStyle/>
        <a:p>
          <a:r>
            <a:rPr lang="pt-BR" sz="2000" dirty="0">
              <a:latin typeface="Calibri" panose="020F0502020204030204" pitchFamily="34" charset="0"/>
            </a:rPr>
            <a:t>Como realizar melhorias?</a:t>
          </a:r>
          <a:endParaRPr lang="pt-BR" sz="2000" dirty="0"/>
        </a:p>
      </dgm:t>
    </dgm:pt>
    <dgm:pt modelId="{D7E0EFEB-0A01-43DA-AA07-5880B2BE79D4}" type="parTrans" cxnId="{D5C9C75B-BA17-4FDF-86C1-F8EAE4F2AC09}">
      <dgm:prSet/>
      <dgm:spPr/>
      <dgm:t>
        <a:bodyPr/>
        <a:lstStyle/>
        <a:p>
          <a:endParaRPr lang="pt-BR"/>
        </a:p>
      </dgm:t>
    </dgm:pt>
    <dgm:pt modelId="{0A0906BB-AD0D-4073-A83A-DF7F1198FB01}" type="sibTrans" cxnId="{D5C9C75B-BA17-4FDF-86C1-F8EAE4F2AC09}">
      <dgm:prSet/>
      <dgm:spPr/>
      <dgm:t>
        <a:bodyPr/>
        <a:lstStyle/>
        <a:p>
          <a:endParaRPr lang="pt-BR"/>
        </a:p>
      </dgm:t>
    </dgm:pt>
    <dgm:pt modelId="{213BFE4C-9282-4B25-B03F-D10B2318A3A1}" type="pres">
      <dgm:prSet presAssocID="{4250DDA4-2141-4DC0-884B-DEEAB8AD296D}" presName="linear" presStyleCnt="0">
        <dgm:presLayoutVars>
          <dgm:dir/>
          <dgm:animLvl val="lvl"/>
          <dgm:resizeHandles val="exact"/>
        </dgm:presLayoutVars>
      </dgm:prSet>
      <dgm:spPr/>
      <dgm:t>
        <a:bodyPr/>
        <a:lstStyle/>
        <a:p>
          <a:endParaRPr lang="pt-BR"/>
        </a:p>
      </dgm:t>
    </dgm:pt>
    <dgm:pt modelId="{274858F7-7BB8-4709-A8AC-FE74F15D835C}" type="pres">
      <dgm:prSet presAssocID="{3C73E8D8-A2B2-4B8A-AF27-CF6031548B86}" presName="parentLin" presStyleCnt="0"/>
      <dgm:spPr/>
    </dgm:pt>
    <dgm:pt modelId="{F242695A-1D79-4362-8DF3-B986054EA9B8}" type="pres">
      <dgm:prSet presAssocID="{3C73E8D8-A2B2-4B8A-AF27-CF6031548B86}" presName="parentLeftMargin" presStyleLbl="node1" presStyleIdx="0" presStyleCnt="2"/>
      <dgm:spPr/>
      <dgm:t>
        <a:bodyPr/>
        <a:lstStyle/>
        <a:p>
          <a:endParaRPr lang="pt-BR"/>
        </a:p>
      </dgm:t>
    </dgm:pt>
    <dgm:pt modelId="{2BAAD568-BE2C-436F-AF70-1F9A4ACF03E2}" type="pres">
      <dgm:prSet presAssocID="{3C73E8D8-A2B2-4B8A-AF27-CF6031548B86}" presName="parentText" presStyleLbl="node1" presStyleIdx="0" presStyleCnt="2" custScaleX="135398">
        <dgm:presLayoutVars>
          <dgm:chMax val="0"/>
          <dgm:bulletEnabled val="1"/>
        </dgm:presLayoutVars>
      </dgm:prSet>
      <dgm:spPr/>
      <dgm:t>
        <a:bodyPr/>
        <a:lstStyle/>
        <a:p>
          <a:endParaRPr lang="pt-BR"/>
        </a:p>
      </dgm:t>
    </dgm:pt>
    <dgm:pt modelId="{6D2C7398-59AD-4710-AC4D-49E8E1D5C214}" type="pres">
      <dgm:prSet presAssocID="{3C73E8D8-A2B2-4B8A-AF27-CF6031548B86}" presName="negativeSpace" presStyleCnt="0"/>
      <dgm:spPr/>
    </dgm:pt>
    <dgm:pt modelId="{8246509E-FDAF-4D3A-9CA2-3467A43C59E0}" type="pres">
      <dgm:prSet presAssocID="{3C73E8D8-A2B2-4B8A-AF27-CF6031548B86}" presName="childText" presStyleLbl="conFgAcc1" presStyleIdx="0" presStyleCnt="2">
        <dgm:presLayoutVars>
          <dgm:bulletEnabled val="1"/>
        </dgm:presLayoutVars>
      </dgm:prSet>
      <dgm:spPr/>
    </dgm:pt>
    <dgm:pt modelId="{4ECBE791-A1A0-4E13-A79A-67720D6B786C}" type="pres">
      <dgm:prSet presAssocID="{C247BFD3-5CBB-4204-9AAE-1D9ABA13DBF4}" presName="spaceBetweenRectangles" presStyleCnt="0"/>
      <dgm:spPr/>
    </dgm:pt>
    <dgm:pt modelId="{2955AEF0-A0B1-475D-934A-EF733FCE3922}" type="pres">
      <dgm:prSet presAssocID="{FC535354-6385-4B4D-AC8F-9B4F30CEC759}" presName="parentLin" presStyleCnt="0"/>
      <dgm:spPr/>
    </dgm:pt>
    <dgm:pt modelId="{DB078373-05A3-43E6-AD20-E4E7C59BFE87}" type="pres">
      <dgm:prSet presAssocID="{FC535354-6385-4B4D-AC8F-9B4F30CEC759}" presName="parentLeftMargin" presStyleLbl="node1" presStyleIdx="0" presStyleCnt="2"/>
      <dgm:spPr/>
      <dgm:t>
        <a:bodyPr/>
        <a:lstStyle/>
        <a:p>
          <a:endParaRPr lang="pt-BR"/>
        </a:p>
      </dgm:t>
    </dgm:pt>
    <dgm:pt modelId="{642FC2E0-D2B1-4606-8E67-F126BCEC59D4}" type="pres">
      <dgm:prSet presAssocID="{FC535354-6385-4B4D-AC8F-9B4F30CEC759}" presName="parentText" presStyleLbl="node1" presStyleIdx="1" presStyleCnt="2" custScaleX="139259">
        <dgm:presLayoutVars>
          <dgm:chMax val="0"/>
          <dgm:bulletEnabled val="1"/>
        </dgm:presLayoutVars>
      </dgm:prSet>
      <dgm:spPr/>
      <dgm:t>
        <a:bodyPr/>
        <a:lstStyle/>
        <a:p>
          <a:endParaRPr lang="pt-BR"/>
        </a:p>
      </dgm:t>
    </dgm:pt>
    <dgm:pt modelId="{E7AC68A3-B54D-410A-BD39-8D814CDF805E}" type="pres">
      <dgm:prSet presAssocID="{FC535354-6385-4B4D-AC8F-9B4F30CEC759}" presName="negativeSpace" presStyleCnt="0"/>
      <dgm:spPr/>
    </dgm:pt>
    <dgm:pt modelId="{013C31CE-B011-4FBA-B2F7-933EE66518B9}" type="pres">
      <dgm:prSet presAssocID="{FC535354-6385-4B4D-AC8F-9B4F30CEC759}" presName="childText" presStyleLbl="conFgAcc1" presStyleIdx="1" presStyleCnt="2">
        <dgm:presLayoutVars>
          <dgm:bulletEnabled val="1"/>
        </dgm:presLayoutVars>
      </dgm:prSet>
      <dgm:spPr/>
    </dgm:pt>
  </dgm:ptLst>
  <dgm:cxnLst>
    <dgm:cxn modelId="{79AA6BA1-4F67-45AE-952B-9A6103D83063}" type="presOf" srcId="{4250DDA4-2141-4DC0-884B-DEEAB8AD296D}" destId="{213BFE4C-9282-4B25-B03F-D10B2318A3A1}" srcOrd="0" destOrd="0" presId="urn:microsoft.com/office/officeart/2005/8/layout/list1"/>
    <dgm:cxn modelId="{D0EFA16F-EF07-4AAD-8C2D-C3AA3FE05C2E}" type="presOf" srcId="{3C73E8D8-A2B2-4B8A-AF27-CF6031548B86}" destId="{2BAAD568-BE2C-436F-AF70-1F9A4ACF03E2}" srcOrd="1" destOrd="0" presId="urn:microsoft.com/office/officeart/2005/8/layout/list1"/>
    <dgm:cxn modelId="{D5C9C75B-BA17-4FDF-86C1-F8EAE4F2AC09}" srcId="{4250DDA4-2141-4DC0-884B-DEEAB8AD296D}" destId="{FC535354-6385-4B4D-AC8F-9B4F30CEC759}" srcOrd="1" destOrd="0" parTransId="{D7E0EFEB-0A01-43DA-AA07-5880B2BE79D4}" sibTransId="{0A0906BB-AD0D-4073-A83A-DF7F1198FB01}"/>
    <dgm:cxn modelId="{51EB0BBB-BF5A-4848-8FE9-760EEC3CCE8A}" type="presOf" srcId="{3C73E8D8-A2B2-4B8A-AF27-CF6031548B86}" destId="{F242695A-1D79-4362-8DF3-B986054EA9B8}" srcOrd="0" destOrd="0" presId="urn:microsoft.com/office/officeart/2005/8/layout/list1"/>
    <dgm:cxn modelId="{A1939752-4AFD-4D72-92FB-4B4443F0B1F1}" type="presOf" srcId="{FC535354-6385-4B4D-AC8F-9B4F30CEC759}" destId="{DB078373-05A3-43E6-AD20-E4E7C59BFE87}" srcOrd="0" destOrd="0" presId="urn:microsoft.com/office/officeart/2005/8/layout/list1"/>
    <dgm:cxn modelId="{CDBE4585-5567-456D-A27D-B898A75AEBBA}" type="presOf" srcId="{FC535354-6385-4B4D-AC8F-9B4F30CEC759}" destId="{642FC2E0-D2B1-4606-8E67-F126BCEC59D4}" srcOrd="1" destOrd="0" presId="urn:microsoft.com/office/officeart/2005/8/layout/list1"/>
    <dgm:cxn modelId="{AF43B7BF-4FB4-4356-B9F2-C48CD874BE53}" srcId="{4250DDA4-2141-4DC0-884B-DEEAB8AD296D}" destId="{3C73E8D8-A2B2-4B8A-AF27-CF6031548B86}" srcOrd="0" destOrd="0" parTransId="{6D374B59-AA5F-4A19-B1F1-93F7888C9E0F}" sibTransId="{C247BFD3-5CBB-4204-9AAE-1D9ABA13DBF4}"/>
    <dgm:cxn modelId="{E5C04B3F-4B58-4C55-A85B-F1C6E6323A66}" type="presParOf" srcId="{213BFE4C-9282-4B25-B03F-D10B2318A3A1}" destId="{274858F7-7BB8-4709-A8AC-FE74F15D835C}" srcOrd="0" destOrd="0" presId="urn:microsoft.com/office/officeart/2005/8/layout/list1"/>
    <dgm:cxn modelId="{9970D749-6F79-46F2-9F19-31EB883066F8}" type="presParOf" srcId="{274858F7-7BB8-4709-A8AC-FE74F15D835C}" destId="{F242695A-1D79-4362-8DF3-B986054EA9B8}" srcOrd="0" destOrd="0" presId="urn:microsoft.com/office/officeart/2005/8/layout/list1"/>
    <dgm:cxn modelId="{C2F4F373-FE1F-486E-BD0C-D3876F69E836}" type="presParOf" srcId="{274858F7-7BB8-4709-A8AC-FE74F15D835C}" destId="{2BAAD568-BE2C-436F-AF70-1F9A4ACF03E2}" srcOrd="1" destOrd="0" presId="urn:microsoft.com/office/officeart/2005/8/layout/list1"/>
    <dgm:cxn modelId="{A9DF6BCC-4995-43D7-9950-A0C023E6FBA4}" type="presParOf" srcId="{213BFE4C-9282-4B25-B03F-D10B2318A3A1}" destId="{6D2C7398-59AD-4710-AC4D-49E8E1D5C214}" srcOrd="1" destOrd="0" presId="urn:microsoft.com/office/officeart/2005/8/layout/list1"/>
    <dgm:cxn modelId="{1AFDD391-CD47-42B9-A3D7-0DDF47893432}" type="presParOf" srcId="{213BFE4C-9282-4B25-B03F-D10B2318A3A1}" destId="{8246509E-FDAF-4D3A-9CA2-3467A43C59E0}" srcOrd="2" destOrd="0" presId="urn:microsoft.com/office/officeart/2005/8/layout/list1"/>
    <dgm:cxn modelId="{92D198CE-B290-4383-815D-622297AF5525}" type="presParOf" srcId="{213BFE4C-9282-4B25-B03F-D10B2318A3A1}" destId="{4ECBE791-A1A0-4E13-A79A-67720D6B786C}" srcOrd="3" destOrd="0" presId="urn:microsoft.com/office/officeart/2005/8/layout/list1"/>
    <dgm:cxn modelId="{F505E440-6BDF-4ACD-BC17-C0DF9088294B}" type="presParOf" srcId="{213BFE4C-9282-4B25-B03F-D10B2318A3A1}" destId="{2955AEF0-A0B1-475D-934A-EF733FCE3922}" srcOrd="4" destOrd="0" presId="urn:microsoft.com/office/officeart/2005/8/layout/list1"/>
    <dgm:cxn modelId="{C6B1A352-DC31-4E8B-8801-CB19F05C69DA}" type="presParOf" srcId="{2955AEF0-A0B1-475D-934A-EF733FCE3922}" destId="{DB078373-05A3-43E6-AD20-E4E7C59BFE87}" srcOrd="0" destOrd="0" presId="urn:microsoft.com/office/officeart/2005/8/layout/list1"/>
    <dgm:cxn modelId="{76B4E94E-B61B-470A-9673-CC9E1BF29B3F}" type="presParOf" srcId="{2955AEF0-A0B1-475D-934A-EF733FCE3922}" destId="{642FC2E0-D2B1-4606-8E67-F126BCEC59D4}" srcOrd="1" destOrd="0" presId="urn:microsoft.com/office/officeart/2005/8/layout/list1"/>
    <dgm:cxn modelId="{8A61D5D9-9DE2-4E4C-B287-DF9B95FD4F55}" type="presParOf" srcId="{213BFE4C-9282-4B25-B03F-D10B2318A3A1}" destId="{E7AC68A3-B54D-410A-BD39-8D814CDF805E}" srcOrd="5" destOrd="0" presId="urn:microsoft.com/office/officeart/2005/8/layout/list1"/>
    <dgm:cxn modelId="{4D3D873B-7F04-45C3-80B1-5A43822DED83}" type="presParOf" srcId="{213BFE4C-9282-4B25-B03F-D10B2318A3A1}" destId="{013C31CE-B011-4FBA-B2F7-933EE66518B9}"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180C35-FF5A-4F4D-89C6-DC77F23566D8}" type="doc">
      <dgm:prSet loTypeId="urn:microsoft.com/office/officeart/2005/8/layout/cycle8" loCatId="cycle" qsTypeId="urn:microsoft.com/office/officeart/2005/8/quickstyle/simple1" qsCatId="simple" csTypeId="urn:microsoft.com/office/officeart/2005/8/colors/accent1_2" csCatId="accent1" phldr="1"/>
      <dgm:spPr/>
    </dgm:pt>
    <dgm:pt modelId="{33317E4A-593E-4B20-9AC4-04DC1B60B4AC}">
      <dgm:prSet phldrT="[Texto]" custT="1"/>
      <dgm:spPr>
        <a:solidFill>
          <a:schemeClr val="bg2">
            <a:lumMod val="75000"/>
          </a:schemeClr>
        </a:solidFill>
      </dgm:spPr>
      <dgm:t>
        <a:bodyPr/>
        <a:lstStyle/>
        <a:p>
          <a:pPr algn="ctr"/>
          <a:r>
            <a:rPr lang="pt-BR" sz="1150" b="1" dirty="0" err="1">
              <a:solidFill>
                <a:schemeClr val="tx1">
                  <a:lumMod val="75000"/>
                  <a:lumOff val="25000"/>
                </a:schemeClr>
              </a:solidFill>
              <a:latin typeface="Calibri" panose="020F0502020204030204" pitchFamily="34" charset="0"/>
            </a:rPr>
            <a:t>Plan</a:t>
          </a:r>
          <a:endParaRPr lang="pt-BR" sz="1150" b="1" dirty="0">
            <a:solidFill>
              <a:schemeClr val="tx1">
                <a:lumMod val="75000"/>
                <a:lumOff val="25000"/>
              </a:schemeClr>
            </a:solidFill>
            <a:latin typeface="Calibri" panose="020F0502020204030204" pitchFamily="34" charset="0"/>
          </a:endParaRPr>
        </a:p>
      </dgm:t>
    </dgm:pt>
    <dgm:pt modelId="{E0151F37-BC4A-4437-9FF7-A370B1B03915}" type="parTrans" cxnId="{1ACD9838-C427-4E50-88CC-418D7C6C377A}">
      <dgm:prSet/>
      <dgm:spPr/>
      <dgm:t>
        <a:bodyPr/>
        <a:lstStyle/>
        <a:p>
          <a:endParaRPr lang="pt-BR"/>
        </a:p>
      </dgm:t>
    </dgm:pt>
    <dgm:pt modelId="{E434816A-0324-4E56-B82B-00F8D86E4B6D}" type="sibTrans" cxnId="{1ACD9838-C427-4E50-88CC-418D7C6C377A}">
      <dgm:prSet/>
      <dgm:spPr/>
      <dgm:t>
        <a:bodyPr/>
        <a:lstStyle/>
        <a:p>
          <a:endParaRPr lang="pt-BR"/>
        </a:p>
      </dgm:t>
    </dgm:pt>
    <dgm:pt modelId="{B2A35A86-E1BE-42A4-903F-4D1B0E477363}">
      <dgm:prSet phldrT="[Texto]" custT="1"/>
      <dgm:spPr>
        <a:solidFill>
          <a:schemeClr val="accent3">
            <a:lumMod val="60000"/>
            <a:lumOff val="40000"/>
          </a:schemeClr>
        </a:solidFill>
      </dgm:spPr>
      <dgm:t>
        <a:bodyPr/>
        <a:lstStyle/>
        <a:p>
          <a:pPr algn="ctr"/>
          <a:r>
            <a:rPr lang="pt-BR" sz="1150" b="1" dirty="0">
              <a:solidFill>
                <a:schemeClr val="tx1">
                  <a:lumMod val="75000"/>
                  <a:lumOff val="25000"/>
                </a:schemeClr>
              </a:solidFill>
              <a:latin typeface="Calibri" panose="020F0502020204030204" pitchFamily="34" charset="0"/>
            </a:rPr>
            <a:t>Do</a:t>
          </a:r>
        </a:p>
      </dgm:t>
    </dgm:pt>
    <dgm:pt modelId="{E90217D4-917A-4810-BD82-7034C272EF08}" type="parTrans" cxnId="{9B3A9E64-1F55-4335-A2B9-3AFBD4F51A6F}">
      <dgm:prSet/>
      <dgm:spPr/>
      <dgm:t>
        <a:bodyPr/>
        <a:lstStyle/>
        <a:p>
          <a:endParaRPr lang="pt-BR"/>
        </a:p>
      </dgm:t>
    </dgm:pt>
    <dgm:pt modelId="{25EE417A-FCBC-4747-93FD-44DC2315FEF8}" type="sibTrans" cxnId="{9B3A9E64-1F55-4335-A2B9-3AFBD4F51A6F}">
      <dgm:prSet/>
      <dgm:spPr/>
      <dgm:t>
        <a:bodyPr/>
        <a:lstStyle/>
        <a:p>
          <a:endParaRPr lang="pt-BR"/>
        </a:p>
      </dgm:t>
    </dgm:pt>
    <dgm:pt modelId="{95A7D6D0-033A-4FE2-B389-ED2CC6FFAE92}">
      <dgm:prSet phldrT="[Texto]" custT="1"/>
      <dgm:spPr>
        <a:solidFill>
          <a:schemeClr val="accent5">
            <a:lumMod val="40000"/>
            <a:lumOff val="60000"/>
          </a:schemeClr>
        </a:solidFill>
      </dgm:spPr>
      <dgm:t>
        <a:bodyPr/>
        <a:lstStyle/>
        <a:p>
          <a:pPr algn="ctr"/>
          <a:r>
            <a:rPr lang="pt-BR" sz="1150" b="1" dirty="0" err="1">
              <a:solidFill>
                <a:schemeClr val="tx1">
                  <a:lumMod val="75000"/>
                  <a:lumOff val="25000"/>
                </a:schemeClr>
              </a:solidFill>
              <a:latin typeface="Calibri" panose="020F0502020204030204" pitchFamily="34" charset="0"/>
            </a:rPr>
            <a:t>Study</a:t>
          </a:r>
          <a:endParaRPr lang="pt-BR" sz="1150" b="1" dirty="0">
            <a:solidFill>
              <a:schemeClr val="tx1">
                <a:lumMod val="75000"/>
                <a:lumOff val="25000"/>
              </a:schemeClr>
            </a:solidFill>
            <a:latin typeface="Calibri" panose="020F0502020204030204" pitchFamily="34" charset="0"/>
          </a:endParaRPr>
        </a:p>
      </dgm:t>
    </dgm:pt>
    <dgm:pt modelId="{11D71077-132C-4D32-B643-FEDD9A5F8C9E}" type="parTrans" cxnId="{5A3B56A2-7313-4D33-BE3E-21EA227251D2}">
      <dgm:prSet/>
      <dgm:spPr/>
      <dgm:t>
        <a:bodyPr/>
        <a:lstStyle/>
        <a:p>
          <a:endParaRPr lang="pt-BR"/>
        </a:p>
      </dgm:t>
    </dgm:pt>
    <dgm:pt modelId="{0FE5E03C-2B89-4A77-898F-A381567DF510}" type="sibTrans" cxnId="{5A3B56A2-7313-4D33-BE3E-21EA227251D2}">
      <dgm:prSet/>
      <dgm:spPr/>
      <dgm:t>
        <a:bodyPr/>
        <a:lstStyle/>
        <a:p>
          <a:endParaRPr lang="pt-BR"/>
        </a:p>
      </dgm:t>
    </dgm:pt>
    <dgm:pt modelId="{60B06287-9F6F-4636-A1F1-92D6AF5092A2}">
      <dgm:prSet phldrT="[Texto]" custT="1"/>
      <dgm:spPr>
        <a:solidFill>
          <a:schemeClr val="bg2">
            <a:lumMod val="75000"/>
          </a:schemeClr>
        </a:solidFill>
      </dgm:spPr>
      <dgm:t>
        <a:bodyPr/>
        <a:lstStyle/>
        <a:p>
          <a:pPr algn="l"/>
          <a:r>
            <a:rPr lang="pt-BR" sz="1150" b="1" dirty="0">
              <a:solidFill>
                <a:schemeClr val="tx1">
                  <a:lumMod val="75000"/>
                  <a:lumOff val="25000"/>
                </a:schemeClr>
              </a:solidFill>
              <a:latin typeface="Calibri" panose="020F0502020204030204" pitchFamily="34" charset="0"/>
            </a:rPr>
            <a:t>Objetivo</a:t>
          </a:r>
        </a:p>
      </dgm:t>
    </dgm:pt>
    <dgm:pt modelId="{097F85C6-1916-458C-958C-74486F61748F}" type="parTrans" cxnId="{9A6E52B4-15FF-4435-BB8E-8A2E77DE7AC0}">
      <dgm:prSet/>
      <dgm:spPr/>
      <dgm:t>
        <a:bodyPr/>
        <a:lstStyle/>
        <a:p>
          <a:endParaRPr lang="pt-BR"/>
        </a:p>
      </dgm:t>
    </dgm:pt>
    <dgm:pt modelId="{ABBD5733-4D86-45AF-AEE1-A1AC42691FBD}" type="sibTrans" cxnId="{9A6E52B4-15FF-4435-BB8E-8A2E77DE7AC0}">
      <dgm:prSet/>
      <dgm:spPr/>
      <dgm:t>
        <a:bodyPr/>
        <a:lstStyle/>
        <a:p>
          <a:endParaRPr lang="pt-BR"/>
        </a:p>
      </dgm:t>
    </dgm:pt>
    <dgm:pt modelId="{E210DBC4-8EC8-4127-93A7-F8407DBE2465}">
      <dgm:prSet phldrT="[Texto]" custT="1"/>
      <dgm:spPr>
        <a:solidFill>
          <a:schemeClr val="accent3"/>
        </a:solidFill>
      </dgm:spPr>
      <dgm:t>
        <a:bodyPr/>
        <a:lstStyle/>
        <a:p>
          <a:pPr algn="ctr">
            <a:lnSpc>
              <a:spcPct val="100000"/>
            </a:lnSpc>
          </a:pPr>
          <a:r>
            <a:rPr lang="pt-BR" sz="1150" b="1" dirty="0" err="1">
              <a:solidFill>
                <a:schemeClr val="tx1">
                  <a:lumMod val="75000"/>
                  <a:lumOff val="25000"/>
                </a:schemeClr>
              </a:solidFill>
              <a:latin typeface="Calibri" panose="020F0502020204030204" pitchFamily="34" charset="0"/>
            </a:rPr>
            <a:t>Act</a:t>
          </a:r>
          <a:endParaRPr lang="pt-BR" sz="1150" b="1" dirty="0">
            <a:solidFill>
              <a:schemeClr val="tx1">
                <a:lumMod val="75000"/>
                <a:lumOff val="25000"/>
              </a:schemeClr>
            </a:solidFill>
            <a:latin typeface="Calibri" panose="020F0502020204030204" pitchFamily="34" charset="0"/>
          </a:endParaRPr>
        </a:p>
      </dgm:t>
    </dgm:pt>
    <dgm:pt modelId="{910BC806-782D-430F-B48B-3FB8AB8A42A0}" type="parTrans" cxnId="{CF98E4C0-6254-4F78-94C1-584EF07B94F7}">
      <dgm:prSet/>
      <dgm:spPr/>
      <dgm:t>
        <a:bodyPr/>
        <a:lstStyle/>
        <a:p>
          <a:endParaRPr lang="pt-BR"/>
        </a:p>
      </dgm:t>
    </dgm:pt>
    <dgm:pt modelId="{C1D27E59-CB0D-46EF-9621-B1DF45EE601F}" type="sibTrans" cxnId="{CF98E4C0-6254-4F78-94C1-584EF07B94F7}">
      <dgm:prSet/>
      <dgm:spPr/>
      <dgm:t>
        <a:bodyPr/>
        <a:lstStyle/>
        <a:p>
          <a:endParaRPr lang="pt-BR"/>
        </a:p>
      </dgm:t>
    </dgm:pt>
    <dgm:pt modelId="{DBAB0D81-F362-4BBC-A57B-ED889665DA31}">
      <dgm:prSet phldrT="[Texto]" custT="1"/>
      <dgm:spPr>
        <a:solidFill>
          <a:schemeClr val="bg2">
            <a:lumMod val="75000"/>
          </a:schemeClr>
        </a:solidFill>
      </dgm:spPr>
      <dgm:t>
        <a:bodyPr/>
        <a:lstStyle/>
        <a:p>
          <a:pPr algn="l"/>
          <a:r>
            <a:rPr lang="pt-BR" sz="1150" b="1" dirty="0">
              <a:solidFill>
                <a:schemeClr val="tx1">
                  <a:lumMod val="75000"/>
                  <a:lumOff val="25000"/>
                </a:schemeClr>
              </a:solidFill>
              <a:latin typeface="Calibri" panose="020F0502020204030204" pitchFamily="34" charset="0"/>
            </a:rPr>
            <a:t>Questões e Predições</a:t>
          </a:r>
        </a:p>
      </dgm:t>
    </dgm:pt>
    <dgm:pt modelId="{D755F986-3F0A-4ECA-B2FC-E215C09293D3}" type="parTrans" cxnId="{8AC58D88-0500-4EB7-808F-7015738F15B3}">
      <dgm:prSet/>
      <dgm:spPr/>
      <dgm:t>
        <a:bodyPr/>
        <a:lstStyle/>
        <a:p>
          <a:endParaRPr lang="pt-BR"/>
        </a:p>
      </dgm:t>
    </dgm:pt>
    <dgm:pt modelId="{D9730E36-6E54-46F5-9A23-0C198E52F918}" type="sibTrans" cxnId="{8AC58D88-0500-4EB7-808F-7015738F15B3}">
      <dgm:prSet/>
      <dgm:spPr/>
      <dgm:t>
        <a:bodyPr/>
        <a:lstStyle/>
        <a:p>
          <a:endParaRPr lang="pt-BR"/>
        </a:p>
      </dgm:t>
    </dgm:pt>
    <dgm:pt modelId="{85231634-85C3-4F69-B996-44E7975B4190}">
      <dgm:prSet phldrT="[Texto]" custT="1"/>
      <dgm:spPr>
        <a:solidFill>
          <a:schemeClr val="bg2">
            <a:lumMod val="75000"/>
          </a:schemeClr>
        </a:solidFill>
      </dgm:spPr>
      <dgm:t>
        <a:bodyPr/>
        <a:lstStyle/>
        <a:p>
          <a:pPr algn="l"/>
          <a:r>
            <a:rPr lang="pt-BR" sz="1150" b="1" dirty="0">
              <a:solidFill>
                <a:schemeClr val="tx1">
                  <a:lumMod val="75000"/>
                  <a:lumOff val="25000"/>
                </a:schemeClr>
              </a:solidFill>
              <a:latin typeface="Calibri" panose="020F0502020204030204" pitchFamily="34" charset="0"/>
            </a:rPr>
            <a:t>Plano para coletar dados (O que,  Onde, Quando)</a:t>
          </a:r>
        </a:p>
      </dgm:t>
    </dgm:pt>
    <dgm:pt modelId="{E1795E6F-ABCD-4385-92DC-22FB469FB3A3}" type="parTrans" cxnId="{65EFB6C8-9A83-4FE0-AFBF-29AF8608398E}">
      <dgm:prSet/>
      <dgm:spPr/>
      <dgm:t>
        <a:bodyPr/>
        <a:lstStyle/>
        <a:p>
          <a:endParaRPr lang="pt-BR"/>
        </a:p>
      </dgm:t>
    </dgm:pt>
    <dgm:pt modelId="{E9FC5DA6-4E42-4E92-960E-7F7D71A52272}" type="sibTrans" cxnId="{65EFB6C8-9A83-4FE0-AFBF-29AF8608398E}">
      <dgm:prSet/>
      <dgm:spPr/>
      <dgm:t>
        <a:bodyPr/>
        <a:lstStyle/>
        <a:p>
          <a:endParaRPr lang="pt-BR"/>
        </a:p>
      </dgm:t>
    </dgm:pt>
    <dgm:pt modelId="{5A38A57B-214D-4F0D-AF7F-0BA23A6A8F75}">
      <dgm:prSet phldrT="[Texto]" custT="1"/>
      <dgm:spPr>
        <a:solidFill>
          <a:schemeClr val="accent3">
            <a:lumMod val="60000"/>
            <a:lumOff val="40000"/>
          </a:schemeClr>
        </a:solidFill>
      </dgm:spPr>
      <dgm:t>
        <a:bodyPr/>
        <a:lstStyle/>
        <a:p>
          <a:pPr algn="l"/>
          <a:r>
            <a:rPr lang="pt-BR" sz="1150" b="1" dirty="0">
              <a:solidFill>
                <a:schemeClr val="tx1">
                  <a:lumMod val="75000"/>
                  <a:lumOff val="25000"/>
                </a:schemeClr>
              </a:solidFill>
              <a:latin typeface="Calibri" panose="020F0502020204030204" pitchFamily="34" charset="0"/>
            </a:rPr>
            <a:t>Executar o Plano</a:t>
          </a:r>
        </a:p>
      </dgm:t>
    </dgm:pt>
    <dgm:pt modelId="{9E09EA07-CF2E-4D3F-8944-74538757FE02}" type="parTrans" cxnId="{AEED70C9-C0C6-4F73-80F0-CA62BFE82213}">
      <dgm:prSet/>
      <dgm:spPr/>
      <dgm:t>
        <a:bodyPr/>
        <a:lstStyle/>
        <a:p>
          <a:endParaRPr lang="pt-BR"/>
        </a:p>
      </dgm:t>
    </dgm:pt>
    <dgm:pt modelId="{59499D4B-7F27-4EF9-B6A5-690428123CE7}" type="sibTrans" cxnId="{AEED70C9-C0C6-4F73-80F0-CA62BFE82213}">
      <dgm:prSet/>
      <dgm:spPr/>
      <dgm:t>
        <a:bodyPr/>
        <a:lstStyle/>
        <a:p>
          <a:endParaRPr lang="pt-BR"/>
        </a:p>
      </dgm:t>
    </dgm:pt>
    <dgm:pt modelId="{B554A8DF-E6D1-43F4-8E8E-36A1E39B999A}">
      <dgm:prSet phldrT="[Texto]" custT="1"/>
      <dgm:spPr>
        <a:solidFill>
          <a:schemeClr val="accent3">
            <a:lumMod val="60000"/>
            <a:lumOff val="40000"/>
          </a:schemeClr>
        </a:solidFill>
      </dgm:spPr>
      <dgm:t>
        <a:bodyPr/>
        <a:lstStyle/>
        <a:p>
          <a:pPr algn="l"/>
          <a:r>
            <a:rPr lang="pt-BR" sz="1150" b="1" dirty="0">
              <a:solidFill>
                <a:schemeClr val="tx1">
                  <a:lumMod val="75000"/>
                  <a:lumOff val="25000"/>
                </a:schemeClr>
              </a:solidFill>
              <a:latin typeface="Calibri" panose="020F0502020204030204" pitchFamily="34" charset="0"/>
            </a:rPr>
            <a:t>Observar e anotar eventos não planejados</a:t>
          </a:r>
        </a:p>
      </dgm:t>
    </dgm:pt>
    <dgm:pt modelId="{ECB77542-E1D4-452A-926B-8F95EE94645A}" type="parTrans" cxnId="{1B342072-AA07-44A6-826A-068B3819899E}">
      <dgm:prSet/>
      <dgm:spPr/>
      <dgm:t>
        <a:bodyPr/>
        <a:lstStyle/>
        <a:p>
          <a:endParaRPr lang="pt-BR"/>
        </a:p>
      </dgm:t>
    </dgm:pt>
    <dgm:pt modelId="{DC9B1A03-CF7B-4FEE-B162-C617A5F00E12}" type="sibTrans" cxnId="{1B342072-AA07-44A6-826A-068B3819899E}">
      <dgm:prSet/>
      <dgm:spPr/>
      <dgm:t>
        <a:bodyPr/>
        <a:lstStyle/>
        <a:p>
          <a:endParaRPr lang="pt-BR"/>
        </a:p>
      </dgm:t>
    </dgm:pt>
    <dgm:pt modelId="{FBEA5200-7C99-4ED9-8776-45258E9965F2}">
      <dgm:prSet phldrT="[Texto]" custT="1"/>
      <dgm:spPr>
        <a:solidFill>
          <a:schemeClr val="accent5">
            <a:lumMod val="40000"/>
            <a:lumOff val="60000"/>
          </a:schemeClr>
        </a:solidFill>
      </dgm:spPr>
      <dgm:t>
        <a:bodyPr/>
        <a:lstStyle/>
        <a:p>
          <a:pPr algn="l"/>
          <a:r>
            <a:rPr lang="pt-BR" sz="1150" b="1" dirty="0">
              <a:solidFill>
                <a:schemeClr val="tx1">
                  <a:lumMod val="75000"/>
                  <a:lumOff val="25000"/>
                </a:schemeClr>
              </a:solidFill>
              <a:latin typeface="Calibri" panose="020F0502020204030204" pitchFamily="34" charset="0"/>
            </a:rPr>
            <a:t>Completar a análise dos dados</a:t>
          </a:r>
        </a:p>
      </dgm:t>
    </dgm:pt>
    <dgm:pt modelId="{71759291-8EA8-4416-8902-2AB1F5CEA697}" type="parTrans" cxnId="{3B0D0097-E275-47A3-953F-D1A8B6DF03D6}">
      <dgm:prSet/>
      <dgm:spPr/>
      <dgm:t>
        <a:bodyPr/>
        <a:lstStyle/>
        <a:p>
          <a:endParaRPr lang="pt-BR"/>
        </a:p>
      </dgm:t>
    </dgm:pt>
    <dgm:pt modelId="{AF884D02-D17F-4938-88A6-B34D6804A875}" type="sibTrans" cxnId="{3B0D0097-E275-47A3-953F-D1A8B6DF03D6}">
      <dgm:prSet/>
      <dgm:spPr/>
      <dgm:t>
        <a:bodyPr/>
        <a:lstStyle/>
        <a:p>
          <a:endParaRPr lang="pt-BR"/>
        </a:p>
      </dgm:t>
    </dgm:pt>
    <dgm:pt modelId="{5FD43760-95D6-43A2-8385-0BAD33D2B908}">
      <dgm:prSet phldrT="[Texto]" custT="1"/>
      <dgm:spPr>
        <a:solidFill>
          <a:schemeClr val="accent5">
            <a:lumMod val="40000"/>
            <a:lumOff val="60000"/>
          </a:schemeClr>
        </a:solidFill>
      </dgm:spPr>
      <dgm:t>
        <a:bodyPr/>
        <a:lstStyle/>
        <a:p>
          <a:pPr algn="l"/>
          <a:r>
            <a:rPr lang="pt-BR" sz="1150" b="1" dirty="0">
              <a:solidFill>
                <a:schemeClr val="tx1">
                  <a:lumMod val="75000"/>
                  <a:lumOff val="25000"/>
                </a:schemeClr>
              </a:solidFill>
              <a:latin typeface="Calibri" panose="020F0502020204030204" pitchFamily="34" charset="0"/>
            </a:rPr>
            <a:t>Comparar resultados com as predições</a:t>
          </a:r>
        </a:p>
      </dgm:t>
    </dgm:pt>
    <dgm:pt modelId="{A469068B-6F01-400E-B03E-4E5C8F59602F}" type="parTrans" cxnId="{60B95977-9778-49D7-9FC3-3ACDBB21A9E7}">
      <dgm:prSet/>
      <dgm:spPr/>
      <dgm:t>
        <a:bodyPr/>
        <a:lstStyle/>
        <a:p>
          <a:endParaRPr lang="pt-BR"/>
        </a:p>
      </dgm:t>
    </dgm:pt>
    <dgm:pt modelId="{30A3B57E-0A89-4308-B916-42EDCD8A1216}" type="sibTrans" cxnId="{60B95977-9778-49D7-9FC3-3ACDBB21A9E7}">
      <dgm:prSet/>
      <dgm:spPr/>
      <dgm:t>
        <a:bodyPr/>
        <a:lstStyle/>
        <a:p>
          <a:endParaRPr lang="pt-BR"/>
        </a:p>
      </dgm:t>
    </dgm:pt>
    <dgm:pt modelId="{AE065C51-5A8F-4914-A2F2-CF3CCCAB369B}">
      <dgm:prSet phldrT="[Texto]" custT="1"/>
      <dgm:spPr>
        <a:solidFill>
          <a:schemeClr val="accent5">
            <a:lumMod val="40000"/>
            <a:lumOff val="60000"/>
          </a:schemeClr>
        </a:solidFill>
      </dgm:spPr>
      <dgm:t>
        <a:bodyPr/>
        <a:lstStyle/>
        <a:p>
          <a:pPr algn="l"/>
          <a:r>
            <a:rPr lang="pt-BR" sz="1150" b="1" dirty="0">
              <a:solidFill>
                <a:schemeClr val="tx1">
                  <a:lumMod val="75000"/>
                  <a:lumOff val="25000"/>
                </a:schemeClr>
              </a:solidFill>
              <a:latin typeface="Calibri" panose="020F0502020204030204" pitchFamily="34" charset="0"/>
            </a:rPr>
            <a:t>Resumir o aprendizado</a:t>
          </a:r>
        </a:p>
      </dgm:t>
    </dgm:pt>
    <dgm:pt modelId="{E39BB08F-DCC2-4001-A3D3-76CB05F8D578}" type="parTrans" cxnId="{EB9D6361-3DFB-47B7-A628-D3E250516FD2}">
      <dgm:prSet/>
      <dgm:spPr/>
      <dgm:t>
        <a:bodyPr/>
        <a:lstStyle/>
        <a:p>
          <a:endParaRPr lang="pt-BR"/>
        </a:p>
      </dgm:t>
    </dgm:pt>
    <dgm:pt modelId="{5D08B3BB-C67E-409B-9DED-7B9DE5D1E91B}" type="sibTrans" cxnId="{EB9D6361-3DFB-47B7-A628-D3E250516FD2}">
      <dgm:prSet/>
      <dgm:spPr/>
      <dgm:t>
        <a:bodyPr/>
        <a:lstStyle/>
        <a:p>
          <a:endParaRPr lang="pt-BR"/>
        </a:p>
      </dgm:t>
    </dgm:pt>
    <dgm:pt modelId="{5F14C707-9C3B-4076-B808-44A8BA116AFB}">
      <dgm:prSet phldrT="[Texto]" custT="1"/>
      <dgm:spPr>
        <a:solidFill>
          <a:schemeClr val="accent3">
            <a:lumMod val="60000"/>
            <a:lumOff val="40000"/>
          </a:schemeClr>
        </a:solidFill>
      </dgm:spPr>
      <dgm:t>
        <a:bodyPr/>
        <a:lstStyle/>
        <a:p>
          <a:pPr algn="l"/>
          <a:r>
            <a:rPr lang="pt-BR" sz="1150" b="1" dirty="0">
              <a:solidFill>
                <a:schemeClr val="tx1">
                  <a:lumMod val="75000"/>
                  <a:lumOff val="25000"/>
                </a:schemeClr>
              </a:solidFill>
              <a:latin typeface="Calibri" panose="020F0502020204030204" pitchFamily="34" charset="0"/>
            </a:rPr>
            <a:t>Iniciar a análise dos dados</a:t>
          </a:r>
        </a:p>
      </dgm:t>
    </dgm:pt>
    <dgm:pt modelId="{C89E1385-0B16-4396-9C69-912877A3BDF1}" type="parTrans" cxnId="{3879A06B-3C8D-4A4C-B242-4BAD13E7ADA7}">
      <dgm:prSet/>
      <dgm:spPr/>
      <dgm:t>
        <a:bodyPr/>
        <a:lstStyle/>
        <a:p>
          <a:endParaRPr lang="pt-BR"/>
        </a:p>
      </dgm:t>
    </dgm:pt>
    <dgm:pt modelId="{53708FF8-BC0A-41B3-B034-95346F973220}" type="sibTrans" cxnId="{3879A06B-3C8D-4A4C-B242-4BAD13E7ADA7}">
      <dgm:prSet/>
      <dgm:spPr/>
      <dgm:t>
        <a:bodyPr/>
        <a:lstStyle/>
        <a:p>
          <a:endParaRPr lang="pt-BR"/>
        </a:p>
      </dgm:t>
    </dgm:pt>
    <dgm:pt modelId="{17651A25-18B4-436B-B466-58BE5C4FC286}">
      <dgm:prSet phldrT="[Texto]" custT="1"/>
      <dgm:spPr>
        <a:solidFill>
          <a:schemeClr val="accent3"/>
        </a:solidFill>
      </dgm:spPr>
      <dgm:t>
        <a:bodyPr/>
        <a:lstStyle/>
        <a:p>
          <a:pPr algn="l">
            <a:lnSpc>
              <a:spcPct val="100000"/>
            </a:lnSpc>
          </a:pPr>
          <a:r>
            <a:rPr lang="pt-BR" sz="1150" b="1" dirty="0">
              <a:solidFill>
                <a:schemeClr val="tx1">
                  <a:lumMod val="75000"/>
                  <a:lumOff val="25000"/>
                </a:schemeClr>
              </a:solidFill>
              <a:latin typeface="Calibri" panose="020F0502020204030204" pitchFamily="34" charset="0"/>
            </a:rPr>
            <a:t>Executar ações em função dos resultados</a:t>
          </a:r>
        </a:p>
      </dgm:t>
    </dgm:pt>
    <dgm:pt modelId="{792AE4C0-E216-4312-BEAE-AE9E0CCD0AE4}" type="parTrans" cxnId="{D26A519E-1C9D-49E3-ABE4-BB883C35E605}">
      <dgm:prSet/>
      <dgm:spPr/>
      <dgm:t>
        <a:bodyPr/>
        <a:lstStyle/>
        <a:p>
          <a:endParaRPr lang="pt-BR"/>
        </a:p>
      </dgm:t>
    </dgm:pt>
    <dgm:pt modelId="{BD47F2D7-81F0-4055-B386-8C2D87E85D6D}" type="sibTrans" cxnId="{D26A519E-1C9D-49E3-ABE4-BB883C35E605}">
      <dgm:prSet/>
      <dgm:spPr/>
      <dgm:t>
        <a:bodyPr/>
        <a:lstStyle/>
        <a:p>
          <a:endParaRPr lang="pt-BR"/>
        </a:p>
      </dgm:t>
    </dgm:pt>
    <dgm:pt modelId="{4CA81A79-B0FC-4EA7-A05A-6B036C7E3250}">
      <dgm:prSet phldrT="[Texto]" custT="1"/>
      <dgm:spPr>
        <a:solidFill>
          <a:schemeClr val="accent3"/>
        </a:solidFill>
      </dgm:spPr>
      <dgm:t>
        <a:bodyPr/>
        <a:lstStyle/>
        <a:p>
          <a:pPr algn="l">
            <a:lnSpc>
              <a:spcPct val="100000"/>
            </a:lnSpc>
          </a:pPr>
          <a:r>
            <a:rPr lang="pt-BR" sz="1150" b="1" dirty="0">
              <a:solidFill>
                <a:schemeClr val="tx1">
                  <a:lumMod val="75000"/>
                  <a:lumOff val="25000"/>
                </a:schemeClr>
              </a:solidFill>
              <a:latin typeface="Calibri" panose="020F0502020204030204" pitchFamily="34" charset="0"/>
            </a:rPr>
            <a:t>Outro ciclo?</a:t>
          </a:r>
        </a:p>
      </dgm:t>
    </dgm:pt>
    <dgm:pt modelId="{46A47A73-9B84-431C-B0EC-F55A730F22F3}" type="parTrans" cxnId="{629EFE61-657E-424A-8BD6-38E88167B179}">
      <dgm:prSet/>
      <dgm:spPr/>
      <dgm:t>
        <a:bodyPr/>
        <a:lstStyle/>
        <a:p>
          <a:endParaRPr lang="pt-BR"/>
        </a:p>
      </dgm:t>
    </dgm:pt>
    <dgm:pt modelId="{BCADA3C2-12F1-4065-80AA-ECA2BC5EF0B5}" type="sibTrans" cxnId="{629EFE61-657E-424A-8BD6-38E88167B179}">
      <dgm:prSet/>
      <dgm:spPr/>
      <dgm:t>
        <a:bodyPr/>
        <a:lstStyle/>
        <a:p>
          <a:endParaRPr lang="pt-BR"/>
        </a:p>
      </dgm:t>
    </dgm:pt>
    <dgm:pt modelId="{BB07B798-57EC-4DDC-84FA-D38E41F178B6}" type="pres">
      <dgm:prSet presAssocID="{3D180C35-FF5A-4F4D-89C6-DC77F23566D8}" presName="compositeShape" presStyleCnt="0">
        <dgm:presLayoutVars>
          <dgm:chMax val="7"/>
          <dgm:dir/>
          <dgm:resizeHandles val="exact"/>
        </dgm:presLayoutVars>
      </dgm:prSet>
      <dgm:spPr/>
    </dgm:pt>
    <dgm:pt modelId="{748641AA-5300-4C8E-B171-1A882FB7A0D0}" type="pres">
      <dgm:prSet presAssocID="{3D180C35-FF5A-4F4D-89C6-DC77F23566D8}" presName="wedge1" presStyleLbl="node1" presStyleIdx="0" presStyleCnt="4"/>
      <dgm:spPr/>
      <dgm:t>
        <a:bodyPr/>
        <a:lstStyle/>
        <a:p>
          <a:endParaRPr lang="pt-BR"/>
        </a:p>
      </dgm:t>
    </dgm:pt>
    <dgm:pt modelId="{EB20CF7C-4F3B-4EC7-99AF-D5850C262B7F}" type="pres">
      <dgm:prSet presAssocID="{3D180C35-FF5A-4F4D-89C6-DC77F23566D8}" presName="dummy1a" presStyleCnt="0"/>
      <dgm:spPr/>
    </dgm:pt>
    <dgm:pt modelId="{1AA4BA7D-64EA-4249-9071-D2C5971AD454}" type="pres">
      <dgm:prSet presAssocID="{3D180C35-FF5A-4F4D-89C6-DC77F23566D8}" presName="dummy1b" presStyleCnt="0"/>
      <dgm:spPr/>
    </dgm:pt>
    <dgm:pt modelId="{D8FA3809-E935-4024-B7C0-D8CF0B8F5748}" type="pres">
      <dgm:prSet presAssocID="{3D180C35-FF5A-4F4D-89C6-DC77F23566D8}" presName="wedge1Tx" presStyleLbl="node1" presStyleIdx="0" presStyleCnt="4">
        <dgm:presLayoutVars>
          <dgm:chMax val="0"/>
          <dgm:chPref val="0"/>
          <dgm:bulletEnabled val="1"/>
        </dgm:presLayoutVars>
      </dgm:prSet>
      <dgm:spPr/>
      <dgm:t>
        <a:bodyPr/>
        <a:lstStyle/>
        <a:p>
          <a:endParaRPr lang="pt-BR"/>
        </a:p>
      </dgm:t>
    </dgm:pt>
    <dgm:pt modelId="{B2966A66-AAAE-4BB7-8261-44105A1680B9}" type="pres">
      <dgm:prSet presAssocID="{3D180C35-FF5A-4F4D-89C6-DC77F23566D8}" presName="wedge2" presStyleLbl="node1" presStyleIdx="1" presStyleCnt="4"/>
      <dgm:spPr/>
      <dgm:t>
        <a:bodyPr/>
        <a:lstStyle/>
        <a:p>
          <a:endParaRPr lang="pt-BR"/>
        </a:p>
      </dgm:t>
    </dgm:pt>
    <dgm:pt modelId="{E5E20CDA-39D6-4F4E-88ED-3D054FA752C6}" type="pres">
      <dgm:prSet presAssocID="{3D180C35-FF5A-4F4D-89C6-DC77F23566D8}" presName="dummy2a" presStyleCnt="0"/>
      <dgm:spPr/>
    </dgm:pt>
    <dgm:pt modelId="{31517FCD-91EC-4D3D-B2DB-752C2FF28825}" type="pres">
      <dgm:prSet presAssocID="{3D180C35-FF5A-4F4D-89C6-DC77F23566D8}" presName="dummy2b" presStyleCnt="0"/>
      <dgm:spPr/>
    </dgm:pt>
    <dgm:pt modelId="{9B308989-4853-4097-B8E6-BB14B5B8994A}" type="pres">
      <dgm:prSet presAssocID="{3D180C35-FF5A-4F4D-89C6-DC77F23566D8}" presName="wedge2Tx" presStyleLbl="node1" presStyleIdx="1" presStyleCnt="4">
        <dgm:presLayoutVars>
          <dgm:chMax val="0"/>
          <dgm:chPref val="0"/>
          <dgm:bulletEnabled val="1"/>
        </dgm:presLayoutVars>
      </dgm:prSet>
      <dgm:spPr/>
      <dgm:t>
        <a:bodyPr/>
        <a:lstStyle/>
        <a:p>
          <a:endParaRPr lang="pt-BR"/>
        </a:p>
      </dgm:t>
    </dgm:pt>
    <dgm:pt modelId="{17284809-5207-41A3-ABC1-2F6B5D6A0C7B}" type="pres">
      <dgm:prSet presAssocID="{3D180C35-FF5A-4F4D-89C6-DC77F23566D8}" presName="wedge3" presStyleLbl="node1" presStyleIdx="2" presStyleCnt="4"/>
      <dgm:spPr/>
      <dgm:t>
        <a:bodyPr/>
        <a:lstStyle/>
        <a:p>
          <a:endParaRPr lang="pt-BR"/>
        </a:p>
      </dgm:t>
    </dgm:pt>
    <dgm:pt modelId="{EA585A6D-3879-49B5-B8C5-70264A22E7A4}" type="pres">
      <dgm:prSet presAssocID="{3D180C35-FF5A-4F4D-89C6-DC77F23566D8}" presName="dummy3a" presStyleCnt="0"/>
      <dgm:spPr/>
    </dgm:pt>
    <dgm:pt modelId="{87433407-0263-4991-B6EA-02D04F4ED670}" type="pres">
      <dgm:prSet presAssocID="{3D180C35-FF5A-4F4D-89C6-DC77F23566D8}" presName="dummy3b" presStyleCnt="0"/>
      <dgm:spPr/>
    </dgm:pt>
    <dgm:pt modelId="{90094745-339A-4A51-9032-1D0E2ABFE1DA}" type="pres">
      <dgm:prSet presAssocID="{3D180C35-FF5A-4F4D-89C6-DC77F23566D8}" presName="wedge3Tx" presStyleLbl="node1" presStyleIdx="2" presStyleCnt="4">
        <dgm:presLayoutVars>
          <dgm:chMax val="0"/>
          <dgm:chPref val="0"/>
          <dgm:bulletEnabled val="1"/>
        </dgm:presLayoutVars>
      </dgm:prSet>
      <dgm:spPr/>
      <dgm:t>
        <a:bodyPr/>
        <a:lstStyle/>
        <a:p>
          <a:endParaRPr lang="pt-BR"/>
        </a:p>
      </dgm:t>
    </dgm:pt>
    <dgm:pt modelId="{A9388F68-BAC5-46BF-B03F-9B91F16EB7EA}" type="pres">
      <dgm:prSet presAssocID="{3D180C35-FF5A-4F4D-89C6-DC77F23566D8}" presName="wedge4" presStyleLbl="node1" presStyleIdx="3" presStyleCnt="4" custScaleX="101258" custScaleY="91893"/>
      <dgm:spPr/>
      <dgm:t>
        <a:bodyPr/>
        <a:lstStyle/>
        <a:p>
          <a:endParaRPr lang="pt-BR"/>
        </a:p>
      </dgm:t>
    </dgm:pt>
    <dgm:pt modelId="{77A7A8FA-E4F5-4302-B6F5-D3AE2CC92507}" type="pres">
      <dgm:prSet presAssocID="{3D180C35-FF5A-4F4D-89C6-DC77F23566D8}" presName="dummy4a" presStyleCnt="0"/>
      <dgm:spPr/>
    </dgm:pt>
    <dgm:pt modelId="{C9B8C53F-510B-4528-B5B9-809AD95D215B}" type="pres">
      <dgm:prSet presAssocID="{3D180C35-FF5A-4F4D-89C6-DC77F23566D8}" presName="dummy4b" presStyleCnt="0"/>
      <dgm:spPr/>
    </dgm:pt>
    <dgm:pt modelId="{5705D734-D883-4197-9DF3-778AA2765EC3}" type="pres">
      <dgm:prSet presAssocID="{3D180C35-FF5A-4F4D-89C6-DC77F23566D8}" presName="wedge4Tx" presStyleLbl="node1" presStyleIdx="3" presStyleCnt="4">
        <dgm:presLayoutVars>
          <dgm:chMax val="0"/>
          <dgm:chPref val="0"/>
          <dgm:bulletEnabled val="1"/>
        </dgm:presLayoutVars>
      </dgm:prSet>
      <dgm:spPr/>
      <dgm:t>
        <a:bodyPr/>
        <a:lstStyle/>
        <a:p>
          <a:endParaRPr lang="pt-BR"/>
        </a:p>
      </dgm:t>
    </dgm:pt>
    <dgm:pt modelId="{E5DB64D1-5E88-47E8-94F8-0E148C172E70}" type="pres">
      <dgm:prSet presAssocID="{E434816A-0324-4E56-B82B-00F8D86E4B6D}" presName="arrowWedge1" presStyleLbl="fgSibTrans2D1" presStyleIdx="0" presStyleCnt="4"/>
      <dgm:spPr/>
    </dgm:pt>
    <dgm:pt modelId="{36472666-4CF6-4EA5-93C6-47E44B1B4D7B}" type="pres">
      <dgm:prSet presAssocID="{25EE417A-FCBC-4747-93FD-44DC2315FEF8}" presName="arrowWedge2" presStyleLbl="fgSibTrans2D1" presStyleIdx="1" presStyleCnt="4"/>
      <dgm:spPr/>
    </dgm:pt>
    <dgm:pt modelId="{21B96F5E-FC07-414D-BB8C-A1861E66A87B}" type="pres">
      <dgm:prSet presAssocID="{0FE5E03C-2B89-4A77-898F-A381567DF510}" presName="arrowWedge3" presStyleLbl="fgSibTrans2D1" presStyleIdx="2" presStyleCnt="4"/>
      <dgm:spPr/>
    </dgm:pt>
    <dgm:pt modelId="{EE80C62D-25B0-46B2-8A3F-699704AFABA3}" type="pres">
      <dgm:prSet presAssocID="{C1D27E59-CB0D-46EF-9621-B1DF45EE601F}" presName="arrowWedge4" presStyleLbl="fgSibTrans2D1" presStyleIdx="3" presStyleCnt="4"/>
      <dgm:spPr/>
    </dgm:pt>
  </dgm:ptLst>
  <dgm:cxnLst>
    <dgm:cxn modelId="{7E7F10A9-C088-4BEE-9634-35AA9570A182}" type="presOf" srcId="{60B06287-9F6F-4636-A1F1-92D6AF5092A2}" destId="{748641AA-5300-4C8E-B171-1A882FB7A0D0}" srcOrd="0" destOrd="1" presId="urn:microsoft.com/office/officeart/2005/8/layout/cycle8"/>
    <dgm:cxn modelId="{096271CE-D1F4-4125-A942-8C63A42252F0}" type="presOf" srcId="{FBEA5200-7C99-4ED9-8776-45258E9965F2}" destId="{17284809-5207-41A3-ABC1-2F6B5D6A0C7B}" srcOrd="0" destOrd="1" presId="urn:microsoft.com/office/officeart/2005/8/layout/cycle8"/>
    <dgm:cxn modelId="{6B637D2C-44CA-41C2-AFFF-B8B9AD1470E0}" type="presOf" srcId="{85231634-85C3-4F69-B996-44E7975B4190}" destId="{748641AA-5300-4C8E-B171-1A882FB7A0D0}" srcOrd="0" destOrd="3" presId="urn:microsoft.com/office/officeart/2005/8/layout/cycle8"/>
    <dgm:cxn modelId="{E3C504F8-672F-46A0-AFEB-09D62360C123}" type="presOf" srcId="{AE065C51-5A8F-4914-A2F2-CF3CCCAB369B}" destId="{17284809-5207-41A3-ABC1-2F6B5D6A0C7B}" srcOrd="0" destOrd="3" presId="urn:microsoft.com/office/officeart/2005/8/layout/cycle8"/>
    <dgm:cxn modelId="{C7EF4BAD-D25F-4D50-9B49-EA9887B6A6AE}" type="presOf" srcId="{5FD43760-95D6-43A2-8385-0BAD33D2B908}" destId="{90094745-339A-4A51-9032-1D0E2ABFE1DA}" srcOrd="1" destOrd="2" presId="urn:microsoft.com/office/officeart/2005/8/layout/cycle8"/>
    <dgm:cxn modelId="{46F54255-538F-4174-A492-FEF043DE67EA}" type="presOf" srcId="{B554A8DF-E6D1-43F4-8E8E-36A1E39B999A}" destId="{9B308989-4853-4097-B8E6-BB14B5B8994A}" srcOrd="1" destOrd="2" presId="urn:microsoft.com/office/officeart/2005/8/layout/cycle8"/>
    <dgm:cxn modelId="{71B8CDA4-A370-40CC-BB1B-E35D88FD860B}" type="presOf" srcId="{DBAB0D81-F362-4BBC-A57B-ED889665DA31}" destId="{748641AA-5300-4C8E-B171-1A882FB7A0D0}" srcOrd="0" destOrd="2" presId="urn:microsoft.com/office/officeart/2005/8/layout/cycle8"/>
    <dgm:cxn modelId="{CF98E4C0-6254-4F78-94C1-584EF07B94F7}" srcId="{3D180C35-FF5A-4F4D-89C6-DC77F23566D8}" destId="{E210DBC4-8EC8-4127-93A7-F8407DBE2465}" srcOrd="3" destOrd="0" parTransId="{910BC806-782D-430F-B48B-3FB8AB8A42A0}" sibTransId="{C1D27E59-CB0D-46EF-9621-B1DF45EE601F}"/>
    <dgm:cxn modelId="{1B3457BF-808D-4B50-8524-6B9F5803C8DE}" type="presOf" srcId="{FBEA5200-7C99-4ED9-8776-45258E9965F2}" destId="{90094745-339A-4A51-9032-1D0E2ABFE1DA}" srcOrd="1" destOrd="1" presId="urn:microsoft.com/office/officeart/2005/8/layout/cycle8"/>
    <dgm:cxn modelId="{24AC18DF-A627-4504-B888-59C32500DE00}" type="presOf" srcId="{AE065C51-5A8F-4914-A2F2-CF3CCCAB369B}" destId="{90094745-339A-4A51-9032-1D0E2ABFE1DA}" srcOrd="1" destOrd="3" presId="urn:microsoft.com/office/officeart/2005/8/layout/cycle8"/>
    <dgm:cxn modelId="{684D052D-767A-4070-9158-C4AB28DDECF8}" type="presOf" srcId="{E210DBC4-8EC8-4127-93A7-F8407DBE2465}" destId="{A9388F68-BAC5-46BF-B03F-9B91F16EB7EA}" srcOrd="0" destOrd="0" presId="urn:microsoft.com/office/officeart/2005/8/layout/cycle8"/>
    <dgm:cxn modelId="{6340E1FC-60A0-461B-BA4D-BEF197547FC9}" type="presOf" srcId="{5F14C707-9C3B-4076-B808-44A8BA116AFB}" destId="{B2966A66-AAAE-4BB7-8261-44105A1680B9}" srcOrd="0" destOrd="3" presId="urn:microsoft.com/office/officeart/2005/8/layout/cycle8"/>
    <dgm:cxn modelId="{579C940E-9040-4F4E-A100-D9781D653EB4}" type="presOf" srcId="{5A38A57B-214D-4F0D-AF7F-0BA23A6A8F75}" destId="{B2966A66-AAAE-4BB7-8261-44105A1680B9}" srcOrd="0" destOrd="1" presId="urn:microsoft.com/office/officeart/2005/8/layout/cycle8"/>
    <dgm:cxn modelId="{DFA7CEA5-9201-4BD4-9DD8-E277B28FA223}" type="presOf" srcId="{17651A25-18B4-436B-B466-58BE5C4FC286}" destId="{5705D734-D883-4197-9DF3-778AA2765EC3}" srcOrd="1" destOrd="1" presId="urn:microsoft.com/office/officeart/2005/8/layout/cycle8"/>
    <dgm:cxn modelId="{F54629E9-C868-4E7A-B4C6-F740413AA51E}" type="presOf" srcId="{3D180C35-FF5A-4F4D-89C6-DC77F23566D8}" destId="{BB07B798-57EC-4DDC-84FA-D38E41F178B6}" srcOrd="0" destOrd="0" presId="urn:microsoft.com/office/officeart/2005/8/layout/cycle8"/>
    <dgm:cxn modelId="{7D3A6A96-C936-4A0A-853F-4F9C31E11367}" type="presOf" srcId="{E210DBC4-8EC8-4127-93A7-F8407DBE2465}" destId="{5705D734-D883-4197-9DF3-778AA2765EC3}" srcOrd="1" destOrd="0" presId="urn:microsoft.com/office/officeart/2005/8/layout/cycle8"/>
    <dgm:cxn modelId="{60B95977-9778-49D7-9FC3-3ACDBB21A9E7}" srcId="{95A7D6D0-033A-4FE2-B389-ED2CC6FFAE92}" destId="{5FD43760-95D6-43A2-8385-0BAD33D2B908}" srcOrd="1" destOrd="0" parTransId="{A469068B-6F01-400E-B03E-4E5C8F59602F}" sibTransId="{30A3B57E-0A89-4308-B916-42EDCD8A1216}"/>
    <dgm:cxn modelId="{DC7B1DB3-A4C4-4AC5-A341-C70706B854F3}" type="presOf" srcId="{60B06287-9F6F-4636-A1F1-92D6AF5092A2}" destId="{D8FA3809-E935-4024-B7C0-D8CF0B8F5748}" srcOrd="1" destOrd="1" presId="urn:microsoft.com/office/officeart/2005/8/layout/cycle8"/>
    <dgm:cxn modelId="{9A6E52B4-15FF-4435-BB8E-8A2E77DE7AC0}" srcId="{33317E4A-593E-4B20-9AC4-04DC1B60B4AC}" destId="{60B06287-9F6F-4636-A1F1-92D6AF5092A2}" srcOrd="0" destOrd="0" parTransId="{097F85C6-1916-458C-958C-74486F61748F}" sibTransId="{ABBD5733-4D86-45AF-AEE1-A1AC42691FBD}"/>
    <dgm:cxn modelId="{5A3B56A2-7313-4D33-BE3E-21EA227251D2}" srcId="{3D180C35-FF5A-4F4D-89C6-DC77F23566D8}" destId="{95A7D6D0-033A-4FE2-B389-ED2CC6FFAE92}" srcOrd="2" destOrd="0" parTransId="{11D71077-132C-4D32-B643-FEDD9A5F8C9E}" sibTransId="{0FE5E03C-2B89-4A77-898F-A381567DF510}"/>
    <dgm:cxn modelId="{8AC58D88-0500-4EB7-808F-7015738F15B3}" srcId="{33317E4A-593E-4B20-9AC4-04DC1B60B4AC}" destId="{DBAB0D81-F362-4BBC-A57B-ED889665DA31}" srcOrd="1" destOrd="0" parTransId="{D755F986-3F0A-4ECA-B2FC-E215C09293D3}" sibTransId="{D9730E36-6E54-46F5-9A23-0C198E52F918}"/>
    <dgm:cxn modelId="{84239502-398D-4D36-A34A-DCC5EA229E3C}" type="presOf" srcId="{B2A35A86-E1BE-42A4-903F-4D1B0E477363}" destId="{B2966A66-AAAE-4BB7-8261-44105A1680B9}" srcOrd="0" destOrd="0" presId="urn:microsoft.com/office/officeart/2005/8/layout/cycle8"/>
    <dgm:cxn modelId="{A28A8890-1155-4BAF-B2EB-3284E8D4E768}" type="presOf" srcId="{4CA81A79-B0FC-4EA7-A05A-6B036C7E3250}" destId="{A9388F68-BAC5-46BF-B03F-9B91F16EB7EA}" srcOrd="0" destOrd="2" presId="urn:microsoft.com/office/officeart/2005/8/layout/cycle8"/>
    <dgm:cxn modelId="{1ACD9838-C427-4E50-88CC-418D7C6C377A}" srcId="{3D180C35-FF5A-4F4D-89C6-DC77F23566D8}" destId="{33317E4A-593E-4B20-9AC4-04DC1B60B4AC}" srcOrd="0" destOrd="0" parTransId="{E0151F37-BC4A-4437-9FF7-A370B1B03915}" sibTransId="{E434816A-0324-4E56-B82B-00F8D86E4B6D}"/>
    <dgm:cxn modelId="{E81E9984-11CE-4785-B484-9D463C2676EA}" type="presOf" srcId="{95A7D6D0-033A-4FE2-B389-ED2CC6FFAE92}" destId="{17284809-5207-41A3-ABC1-2F6B5D6A0C7B}" srcOrd="0" destOrd="0" presId="urn:microsoft.com/office/officeart/2005/8/layout/cycle8"/>
    <dgm:cxn modelId="{2AE9F33B-150B-400B-B420-90B15C7CA8E1}" type="presOf" srcId="{85231634-85C3-4F69-B996-44E7975B4190}" destId="{D8FA3809-E935-4024-B7C0-D8CF0B8F5748}" srcOrd="1" destOrd="3" presId="urn:microsoft.com/office/officeart/2005/8/layout/cycle8"/>
    <dgm:cxn modelId="{6ACE0678-E15F-4B73-8163-D6E8B97B8E34}" type="presOf" srcId="{33317E4A-593E-4B20-9AC4-04DC1B60B4AC}" destId="{748641AA-5300-4C8E-B171-1A882FB7A0D0}" srcOrd="0" destOrd="0" presId="urn:microsoft.com/office/officeart/2005/8/layout/cycle8"/>
    <dgm:cxn modelId="{65EFB6C8-9A83-4FE0-AFBF-29AF8608398E}" srcId="{33317E4A-593E-4B20-9AC4-04DC1B60B4AC}" destId="{85231634-85C3-4F69-B996-44E7975B4190}" srcOrd="2" destOrd="0" parTransId="{E1795E6F-ABCD-4385-92DC-22FB469FB3A3}" sibTransId="{E9FC5DA6-4E42-4E92-960E-7F7D71A52272}"/>
    <dgm:cxn modelId="{E33F28B3-3C92-4591-BC02-1000225986BD}" type="presOf" srcId="{17651A25-18B4-436B-B466-58BE5C4FC286}" destId="{A9388F68-BAC5-46BF-B03F-9B91F16EB7EA}" srcOrd="0" destOrd="1" presId="urn:microsoft.com/office/officeart/2005/8/layout/cycle8"/>
    <dgm:cxn modelId="{1C63DBC6-C3A1-4CDE-9E9D-DA27F7966E3E}" type="presOf" srcId="{B554A8DF-E6D1-43F4-8E8E-36A1E39B999A}" destId="{B2966A66-AAAE-4BB7-8261-44105A1680B9}" srcOrd="0" destOrd="2" presId="urn:microsoft.com/office/officeart/2005/8/layout/cycle8"/>
    <dgm:cxn modelId="{0EB9EBFC-E3A1-4716-8E0D-AA1219A31DEE}" type="presOf" srcId="{5A38A57B-214D-4F0D-AF7F-0BA23A6A8F75}" destId="{9B308989-4853-4097-B8E6-BB14B5B8994A}" srcOrd="1" destOrd="1" presId="urn:microsoft.com/office/officeart/2005/8/layout/cycle8"/>
    <dgm:cxn modelId="{D26A519E-1C9D-49E3-ABE4-BB883C35E605}" srcId="{E210DBC4-8EC8-4127-93A7-F8407DBE2465}" destId="{17651A25-18B4-436B-B466-58BE5C4FC286}" srcOrd="0" destOrd="0" parTransId="{792AE4C0-E216-4312-BEAE-AE9E0CCD0AE4}" sibTransId="{BD47F2D7-81F0-4055-B386-8C2D87E85D6D}"/>
    <dgm:cxn modelId="{AEED70C9-C0C6-4F73-80F0-CA62BFE82213}" srcId="{B2A35A86-E1BE-42A4-903F-4D1B0E477363}" destId="{5A38A57B-214D-4F0D-AF7F-0BA23A6A8F75}" srcOrd="0" destOrd="0" parTransId="{9E09EA07-CF2E-4D3F-8944-74538757FE02}" sibTransId="{59499D4B-7F27-4EF9-B6A5-690428123CE7}"/>
    <dgm:cxn modelId="{022F4BB4-B60A-484C-B90F-7B7A5E1C7AF4}" type="presOf" srcId="{33317E4A-593E-4B20-9AC4-04DC1B60B4AC}" destId="{D8FA3809-E935-4024-B7C0-D8CF0B8F5748}" srcOrd="1" destOrd="0" presId="urn:microsoft.com/office/officeart/2005/8/layout/cycle8"/>
    <dgm:cxn modelId="{FC96915B-20AA-4C93-B3CA-C068C4BB1BA7}" type="presOf" srcId="{B2A35A86-E1BE-42A4-903F-4D1B0E477363}" destId="{9B308989-4853-4097-B8E6-BB14B5B8994A}" srcOrd="1" destOrd="0" presId="urn:microsoft.com/office/officeart/2005/8/layout/cycle8"/>
    <dgm:cxn modelId="{10932060-507F-454E-B228-D9A4700B236A}" type="presOf" srcId="{4CA81A79-B0FC-4EA7-A05A-6B036C7E3250}" destId="{5705D734-D883-4197-9DF3-778AA2765EC3}" srcOrd="1" destOrd="2" presId="urn:microsoft.com/office/officeart/2005/8/layout/cycle8"/>
    <dgm:cxn modelId="{EB9D6361-3DFB-47B7-A628-D3E250516FD2}" srcId="{95A7D6D0-033A-4FE2-B389-ED2CC6FFAE92}" destId="{AE065C51-5A8F-4914-A2F2-CF3CCCAB369B}" srcOrd="2" destOrd="0" parTransId="{E39BB08F-DCC2-4001-A3D3-76CB05F8D578}" sibTransId="{5D08B3BB-C67E-409B-9DED-7B9DE5D1E91B}"/>
    <dgm:cxn modelId="{9B3A9E64-1F55-4335-A2B9-3AFBD4F51A6F}" srcId="{3D180C35-FF5A-4F4D-89C6-DC77F23566D8}" destId="{B2A35A86-E1BE-42A4-903F-4D1B0E477363}" srcOrd="1" destOrd="0" parTransId="{E90217D4-917A-4810-BD82-7034C272EF08}" sibTransId="{25EE417A-FCBC-4747-93FD-44DC2315FEF8}"/>
    <dgm:cxn modelId="{3879A06B-3C8D-4A4C-B242-4BAD13E7ADA7}" srcId="{B2A35A86-E1BE-42A4-903F-4D1B0E477363}" destId="{5F14C707-9C3B-4076-B808-44A8BA116AFB}" srcOrd="2" destOrd="0" parTransId="{C89E1385-0B16-4396-9C69-912877A3BDF1}" sibTransId="{53708FF8-BC0A-41B3-B034-95346F973220}"/>
    <dgm:cxn modelId="{3B0D0097-E275-47A3-953F-D1A8B6DF03D6}" srcId="{95A7D6D0-033A-4FE2-B389-ED2CC6FFAE92}" destId="{FBEA5200-7C99-4ED9-8776-45258E9965F2}" srcOrd="0" destOrd="0" parTransId="{71759291-8EA8-4416-8902-2AB1F5CEA697}" sibTransId="{AF884D02-D17F-4938-88A6-B34D6804A875}"/>
    <dgm:cxn modelId="{55B7FBB8-4DD1-4222-945F-D8CE923E6018}" type="presOf" srcId="{DBAB0D81-F362-4BBC-A57B-ED889665DA31}" destId="{D8FA3809-E935-4024-B7C0-D8CF0B8F5748}" srcOrd="1" destOrd="2" presId="urn:microsoft.com/office/officeart/2005/8/layout/cycle8"/>
    <dgm:cxn modelId="{CE6F5A28-5EAB-4DDE-910C-D862E6297ECE}" type="presOf" srcId="{5FD43760-95D6-43A2-8385-0BAD33D2B908}" destId="{17284809-5207-41A3-ABC1-2F6B5D6A0C7B}" srcOrd="0" destOrd="2" presId="urn:microsoft.com/office/officeart/2005/8/layout/cycle8"/>
    <dgm:cxn modelId="{8A2A601B-7A56-4B0B-BB81-CEEC861D4674}" type="presOf" srcId="{95A7D6D0-033A-4FE2-B389-ED2CC6FFAE92}" destId="{90094745-339A-4A51-9032-1D0E2ABFE1DA}" srcOrd="1" destOrd="0" presId="urn:microsoft.com/office/officeart/2005/8/layout/cycle8"/>
    <dgm:cxn modelId="{629EFE61-657E-424A-8BD6-38E88167B179}" srcId="{E210DBC4-8EC8-4127-93A7-F8407DBE2465}" destId="{4CA81A79-B0FC-4EA7-A05A-6B036C7E3250}" srcOrd="1" destOrd="0" parTransId="{46A47A73-9B84-431C-B0EC-F55A730F22F3}" sibTransId="{BCADA3C2-12F1-4065-80AA-ECA2BC5EF0B5}"/>
    <dgm:cxn modelId="{7E8361B8-33B5-4634-936A-F40F5933D241}" type="presOf" srcId="{5F14C707-9C3B-4076-B808-44A8BA116AFB}" destId="{9B308989-4853-4097-B8E6-BB14B5B8994A}" srcOrd="1" destOrd="3" presId="urn:microsoft.com/office/officeart/2005/8/layout/cycle8"/>
    <dgm:cxn modelId="{1B342072-AA07-44A6-826A-068B3819899E}" srcId="{B2A35A86-E1BE-42A4-903F-4D1B0E477363}" destId="{B554A8DF-E6D1-43F4-8E8E-36A1E39B999A}" srcOrd="1" destOrd="0" parTransId="{ECB77542-E1D4-452A-926B-8F95EE94645A}" sibTransId="{DC9B1A03-CF7B-4FEE-B162-C617A5F00E12}"/>
    <dgm:cxn modelId="{238CCF3D-6F34-4544-8003-1AFA5F1B33B1}" type="presParOf" srcId="{BB07B798-57EC-4DDC-84FA-D38E41F178B6}" destId="{748641AA-5300-4C8E-B171-1A882FB7A0D0}" srcOrd="0" destOrd="0" presId="urn:microsoft.com/office/officeart/2005/8/layout/cycle8"/>
    <dgm:cxn modelId="{2398BB98-A4C2-404F-A09B-A5005721511D}" type="presParOf" srcId="{BB07B798-57EC-4DDC-84FA-D38E41F178B6}" destId="{EB20CF7C-4F3B-4EC7-99AF-D5850C262B7F}" srcOrd="1" destOrd="0" presId="urn:microsoft.com/office/officeart/2005/8/layout/cycle8"/>
    <dgm:cxn modelId="{16832E7A-15E1-4ED4-BD51-9608EE40495C}" type="presParOf" srcId="{BB07B798-57EC-4DDC-84FA-D38E41F178B6}" destId="{1AA4BA7D-64EA-4249-9071-D2C5971AD454}" srcOrd="2" destOrd="0" presId="urn:microsoft.com/office/officeart/2005/8/layout/cycle8"/>
    <dgm:cxn modelId="{A8A15DCD-1A18-4E0F-922D-B64798401769}" type="presParOf" srcId="{BB07B798-57EC-4DDC-84FA-D38E41F178B6}" destId="{D8FA3809-E935-4024-B7C0-D8CF0B8F5748}" srcOrd="3" destOrd="0" presId="urn:microsoft.com/office/officeart/2005/8/layout/cycle8"/>
    <dgm:cxn modelId="{C28CCE07-E729-4465-9143-F499916066E6}" type="presParOf" srcId="{BB07B798-57EC-4DDC-84FA-D38E41F178B6}" destId="{B2966A66-AAAE-4BB7-8261-44105A1680B9}" srcOrd="4" destOrd="0" presId="urn:microsoft.com/office/officeart/2005/8/layout/cycle8"/>
    <dgm:cxn modelId="{73228374-29EF-4503-857A-3DEC94D3D6FB}" type="presParOf" srcId="{BB07B798-57EC-4DDC-84FA-D38E41F178B6}" destId="{E5E20CDA-39D6-4F4E-88ED-3D054FA752C6}" srcOrd="5" destOrd="0" presId="urn:microsoft.com/office/officeart/2005/8/layout/cycle8"/>
    <dgm:cxn modelId="{FC4D61A6-C277-40E0-8646-3D11AA501EFA}" type="presParOf" srcId="{BB07B798-57EC-4DDC-84FA-D38E41F178B6}" destId="{31517FCD-91EC-4D3D-B2DB-752C2FF28825}" srcOrd="6" destOrd="0" presId="urn:microsoft.com/office/officeart/2005/8/layout/cycle8"/>
    <dgm:cxn modelId="{C72FAB4F-EC8E-4AA2-B100-9540883FD366}" type="presParOf" srcId="{BB07B798-57EC-4DDC-84FA-D38E41F178B6}" destId="{9B308989-4853-4097-B8E6-BB14B5B8994A}" srcOrd="7" destOrd="0" presId="urn:microsoft.com/office/officeart/2005/8/layout/cycle8"/>
    <dgm:cxn modelId="{2FA4AC28-301D-4B22-AD18-173EC8063132}" type="presParOf" srcId="{BB07B798-57EC-4DDC-84FA-D38E41F178B6}" destId="{17284809-5207-41A3-ABC1-2F6B5D6A0C7B}" srcOrd="8" destOrd="0" presId="urn:microsoft.com/office/officeart/2005/8/layout/cycle8"/>
    <dgm:cxn modelId="{8C23EBD2-7D82-41F0-88D0-000D541EF6BE}" type="presParOf" srcId="{BB07B798-57EC-4DDC-84FA-D38E41F178B6}" destId="{EA585A6D-3879-49B5-B8C5-70264A22E7A4}" srcOrd="9" destOrd="0" presId="urn:microsoft.com/office/officeart/2005/8/layout/cycle8"/>
    <dgm:cxn modelId="{D48A0DCD-3189-44C0-8347-3823FCB72AFD}" type="presParOf" srcId="{BB07B798-57EC-4DDC-84FA-D38E41F178B6}" destId="{87433407-0263-4991-B6EA-02D04F4ED670}" srcOrd="10" destOrd="0" presId="urn:microsoft.com/office/officeart/2005/8/layout/cycle8"/>
    <dgm:cxn modelId="{6FDE7A41-F1D8-4F25-9013-88B3EE8879F0}" type="presParOf" srcId="{BB07B798-57EC-4DDC-84FA-D38E41F178B6}" destId="{90094745-339A-4A51-9032-1D0E2ABFE1DA}" srcOrd="11" destOrd="0" presId="urn:microsoft.com/office/officeart/2005/8/layout/cycle8"/>
    <dgm:cxn modelId="{950EF621-F457-43C3-BF7F-B3374227BEFA}" type="presParOf" srcId="{BB07B798-57EC-4DDC-84FA-D38E41F178B6}" destId="{A9388F68-BAC5-46BF-B03F-9B91F16EB7EA}" srcOrd="12" destOrd="0" presId="urn:microsoft.com/office/officeart/2005/8/layout/cycle8"/>
    <dgm:cxn modelId="{6705EE13-45E7-4DF7-8C1E-1986D68E7A79}" type="presParOf" srcId="{BB07B798-57EC-4DDC-84FA-D38E41F178B6}" destId="{77A7A8FA-E4F5-4302-B6F5-D3AE2CC92507}" srcOrd="13" destOrd="0" presId="urn:microsoft.com/office/officeart/2005/8/layout/cycle8"/>
    <dgm:cxn modelId="{7B8C4713-D598-40E0-9CAB-68336AED52B2}" type="presParOf" srcId="{BB07B798-57EC-4DDC-84FA-D38E41F178B6}" destId="{C9B8C53F-510B-4528-B5B9-809AD95D215B}" srcOrd="14" destOrd="0" presId="urn:microsoft.com/office/officeart/2005/8/layout/cycle8"/>
    <dgm:cxn modelId="{B47086F7-9C72-41A1-BF6E-2C37D86AA5F5}" type="presParOf" srcId="{BB07B798-57EC-4DDC-84FA-D38E41F178B6}" destId="{5705D734-D883-4197-9DF3-778AA2765EC3}" srcOrd="15" destOrd="0" presId="urn:microsoft.com/office/officeart/2005/8/layout/cycle8"/>
    <dgm:cxn modelId="{FAC53329-9DA3-4EE9-B6BF-23AFB9598BAE}" type="presParOf" srcId="{BB07B798-57EC-4DDC-84FA-D38E41F178B6}" destId="{E5DB64D1-5E88-47E8-94F8-0E148C172E70}" srcOrd="16" destOrd="0" presId="urn:microsoft.com/office/officeart/2005/8/layout/cycle8"/>
    <dgm:cxn modelId="{F77471B1-9308-4B24-938C-99A39C328DE4}" type="presParOf" srcId="{BB07B798-57EC-4DDC-84FA-D38E41F178B6}" destId="{36472666-4CF6-4EA5-93C6-47E44B1B4D7B}" srcOrd="17" destOrd="0" presId="urn:microsoft.com/office/officeart/2005/8/layout/cycle8"/>
    <dgm:cxn modelId="{E30407CC-E331-43F5-BE12-6D2FD832A5C5}" type="presParOf" srcId="{BB07B798-57EC-4DDC-84FA-D38E41F178B6}" destId="{21B96F5E-FC07-414D-BB8C-A1861E66A87B}" srcOrd="18" destOrd="0" presId="urn:microsoft.com/office/officeart/2005/8/layout/cycle8"/>
    <dgm:cxn modelId="{A42481DF-0BE0-4046-8B49-B87A7C91A311}" type="presParOf" srcId="{BB07B798-57EC-4DDC-84FA-D38E41F178B6}" destId="{EE80C62D-25B0-46B2-8A3F-699704AFABA3}"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82B002-783B-4170-BCBF-089FEBCE5161}" type="doc">
      <dgm:prSet loTypeId="urn:microsoft.com/office/officeart/2005/8/layout/list1" loCatId="list" qsTypeId="urn:microsoft.com/office/officeart/2005/8/quickstyle/simple1" qsCatId="simple" csTypeId="urn:microsoft.com/office/officeart/2005/8/colors/colorful1#2" csCatId="colorful" phldr="1"/>
      <dgm:spPr/>
      <dgm:t>
        <a:bodyPr/>
        <a:lstStyle/>
        <a:p>
          <a:endParaRPr lang="pt-BR"/>
        </a:p>
      </dgm:t>
    </dgm:pt>
    <dgm:pt modelId="{0767B930-ADAC-46F3-8FD7-3677654DA73C}">
      <dgm:prSet phldrT="[Texto]" custT="1"/>
      <dgm:spPr/>
      <dgm:t>
        <a:bodyPr/>
        <a:lstStyle/>
        <a:p>
          <a:r>
            <a:rPr lang="pt-BR" altLang="pt-BR" sz="1800" dirty="0">
              <a:solidFill>
                <a:schemeClr val="tx1">
                  <a:lumMod val="75000"/>
                  <a:lumOff val="25000"/>
                </a:schemeClr>
              </a:solidFill>
            </a:rPr>
            <a:t>Objetivo</a:t>
          </a:r>
          <a:endParaRPr lang="pt-BR" sz="1800" dirty="0">
            <a:solidFill>
              <a:schemeClr val="tx1">
                <a:lumMod val="75000"/>
                <a:lumOff val="25000"/>
              </a:schemeClr>
            </a:solidFill>
          </a:endParaRPr>
        </a:p>
      </dgm:t>
    </dgm:pt>
    <dgm:pt modelId="{AD5AA2C0-8013-494F-9D55-65918DF87870}" type="parTrans" cxnId="{772457E1-2F90-4F45-AE69-CD97E324DFA2}">
      <dgm:prSet/>
      <dgm:spPr/>
      <dgm:t>
        <a:bodyPr/>
        <a:lstStyle/>
        <a:p>
          <a:endParaRPr lang="pt-BR">
            <a:solidFill>
              <a:schemeClr val="tx1">
                <a:lumMod val="75000"/>
                <a:lumOff val="25000"/>
              </a:schemeClr>
            </a:solidFill>
          </a:endParaRPr>
        </a:p>
      </dgm:t>
    </dgm:pt>
    <dgm:pt modelId="{B14B61A0-859D-4270-8C34-02F185D683B9}" type="sibTrans" cxnId="{772457E1-2F90-4F45-AE69-CD97E324DFA2}">
      <dgm:prSet/>
      <dgm:spPr/>
      <dgm:t>
        <a:bodyPr/>
        <a:lstStyle/>
        <a:p>
          <a:endParaRPr lang="pt-BR">
            <a:solidFill>
              <a:schemeClr val="tx1">
                <a:lumMod val="75000"/>
                <a:lumOff val="25000"/>
              </a:schemeClr>
            </a:solidFill>
          </a:endParaRPr>
        </a:p>
      </dgm:t>
    </dgm:pt>
    <dgm:pt modelId="{07743F10-97BF-4DC1-B9F4-D61E1538EB86}">
      <dgm:prSet custT="1"/>
      <dgm:spPr/>
      <dgm:t>
        <a:bodyPr/>
        <a:lstStyle/>
        <a:p>
          <a:r>
            <a:rPr lang="pt-BR" altLang="pt-BR" sz="1800" dirty="0">
              <a:solidFill>
                <a:schemeClr val="tx1">
                  <a:lumMod val="75000"/>
                  <a:lumOff val="25000"/>
                </a:schemeClr>
              </a:solidFill>
            </a:rPr>
            <a:t>Questões</a:t>
          </a:r>
        </a:p>
      </dgm:t>
    </dgm:pt>
    <dgm:pt modelId="{93A98B3D-37AC-469E-9648-A6EEB34B08DB}" type="parTrans" cxnId="{52512931-8DBF-44D2-AA45-13F439FA8B98}">
      <dgm:prSet/>
      <dgm:spPr/>
      <dgm:t>
        <a:bodyPr/>
        <a:lstStyle/>
        <a:p>
          <a:endParaRPr lang="pt-BR">
            <a:solidFill>
              <a:schemeClr val="tx1">
                <a:lumMod val="75000"/>
                <a:lumOff val="25000"/>
              </a:schemeClr>
            </a:solidFill>
          </a:endParaRPr>
        </a:p>
      </dgm:t>
    </dgm:pt>
    <dgm:pt modelId="{5A2C0414-1D55-4A27-BF47-E7DF63B70BC0}" type="sibTrans" cxnId="{52512931-8DBF-44D2-AA45-13F439FA8B98}">
      <dgm:prSet/>
      <dgm:spPr/>
      <dgm:t>
        <a:bodyPr/>
        <a:lstStyle/>
        <a:p>
          <a:endParaRPr lang="pt-BR">
            <a:solidFill>
              <a:schemeClr val="tx1">
                <a:lumMod val="75000"/>
                <a:lumOff val="25000"/>
              </a:schemeClr>
            </a:solidFill>
          </a:endParaRPr>
        </a:p>
      </dgm:t>
    </dgm:pt>
    <dgm:pt modelId="{2BB9DA88-2BBD-4B37-BE5D-D7A78E836B3E}">
      <dgm:prSet custT="1"/>
      <dgm:spPr/>
      <dgm:t>
        <a:bodyPr/>
        <a:lstStyle/>
        <a:p>
          <a:r>
            <a:rPr lang="pt-BR" altLang="pt-BR" sz="1800" dirty="0">
              <a:solidFill>
                <a:schemeClr val="tx1">
                  <a:lumMod val="75000"/>
                  <a:lumOff val="25000"/>
                </a:schemeClr>
              </a:solidFill>
            </a:rPr>
            <a:t>Predições</a:t>
          </a:r>
        </a:p>
      </dgm:t>
    </dgm:pt>
    <dgm:pt modelId="{9601CFF4-A22C-4D6F-9C67-23E605AD5BD3}" type="parTrans" cxnId="{0B19B0E4-5F53-4FBB-BBE4-1AF876895F09}">
      <dgm:prSet/>
      <dgm:spPr/>
      <dgm:t>
        <a:bodyPr/>
        <a:lstStyle/>
        <a:p>
          <a:endParaRPr lang="pt-BR">
            <a:solidFill>
              <a:schemeClr val="tx1">
                <a:lumMod val="75000"/>
                <a:lumOff val="25000"/>
              </a:schemeClr>
            </a:solidFill>
          </a:endParaRPr>
        </a:p>
      </dgm:t>
    </dgm:pt>
    <dgm:pt modelId="{95676660-9689-4DA1-963A-02CD214FAE11}" type="sibTrans" cxnId="{0B19B0E4-5F53-4FBB-BBE4-1AF876895F09}">
      <dgm:prSet/>
      <dgm:spPr/>
      <dgm:t>
        <a:bodyPr/>
        <a:lstStyle/>
        <a:p>
          <a:endParaRPr lang="pt-BR">
            <a:solidFill>
              <a:schemeClr val="tx1">
                <a:lumMod val="75000"/>
                <a:lumOff val="25000"/>
              </a:schemeClr>
            </a:solidFill>
          </a:endParaRPr>
        </a:p>
      </dgm:t>
    </dgm:pt>
    <dgm:pt modelId="{3397EE5F-D384-44D6-8B62-2AAF76846C35}">
      <dgm:prSet custT="1"/>
      <dgm:spPr/>
      <dgm:t>
        <a:bodyPr/>
        <a:lstStyle/>
        <a:p>
          <a:r>
            <a:rPr lang="pt-BR" altLang="pt-BR" sz="1800" dirty="0">
              <a:solidFill>
                <a:schemeClr val="tx1">
                  <a:lumMod val="75000"/>
                  <a:lumOff val="25000"/>
                </a:schemeClr>
              </a:solidFill>
            </a:rPr>
            <a:t>Plano de coleta e análise de dados</a:t>
          </a:r>
        </a:p>
      </dgm:t>
    </dgm:pt>
    <dgm:pt modelId="{A096023D-933F-4090-AC23-97024D53D16E}" type="parTrans" cxnId="{5EEBA669-141C-4BF2-8B01-230D1804835A}">
      <dgm:prSet/>
      <dgm:spPr/>
      <dgm:t>
        <a:bodyPr/>
        <a:lstStyle/>
        <a:p>
          <a:endParaRPr lang="pt-BR">
            <a:solidFill>
              <a:schemeClr val="tx1">
                <a:lumMod val="75000"/>
                <a:lumOff val="25000"/>
              </a:schemeClr>
            </a:solidFill>
          </a:endParaRPr>
        </a:p>
      </dgm:t>
    </dgm:pt>
    <dgm:pt modelId="{FBB0F8F1-CE31-4F9A-B6CE-5173E2A3C4E1}" type="sibTrans" cxnId="{5EEBA669-141C-4BF2-8B01-230D1804835A}">
      <dgm:prSet/>
      <dgm:spPr/>
      <dgm:t>
        <a:bodyPr/>
        <a:lstStyle/>
        <a:p>
          <a:endParaRPr lang="pt-BR">
            <a:solidFill>
              <a:schemeClr val="tx1">
                <a:lumMod val="75000"/>
                <a:lumOff val="25000"/>
              </a:schemeClr>
            </a:solidFill>
          </a:endParaRPr>
        </a:p>
      </dgm:t>
    </dgm:pt>
    <dgm:pt modelId="{631DDF3A-1046-445D-89B7-D899BF200978}">
      <dgm:prSet phldrT="[Texto]"/>
      <dgm:spPr/>
      <dgm:t>
        <a:bodyPr/>
        <a:lstStyle/>
        <a:p>
          <a:r>
            <a:rPr lang="pt-BR" altLang="pt-BR" dirty="0">
              <a:solidFill>
                <a:schemeClr val="tx1">
                  <a:lumMod val="75000"/>
                  <a:lumOff val="25000"/>
                </a:schemeClr>
              </a:solidFill>
            </a:rPr>
            <a:t>Explicita o conhecimento que se deseja obter, a ideia que se quer testar ou implementar</a:t>
          </a:r>
          <a:endParaRPr lang="pt-BR" dirty="0">
            <a:solidFill>
              <a:schemeClr val="tx1">
                <a:lumMod val="75000"/>
                <a:lumOff val="25000"/>
              </a:schemeClr>
            </a:solidFill>
          </a:endParaRPr>
        </a:p>
      </dgm:t>
    </dgm:pt>
    <dgm:pt modelId="{E26E0DB4-987F-4765-8673-EC4F8D130916}" type="parTrans" cxnId="{E694AEE5-0226-4C82-AE62-310F76F48AB4}">
      <dgm:prSet/>
      <dgm:spPr/>
      <dgm:t>
        <a:bodyPr/>
        <a:lstStyle/>
        <a:p>
          <a:endParaRPr lang="pt-BR">
            <a:solidFill>
              <a:schemeClr val="tx1">
                <a:lumMod val="75000"/>
                <a:lumOff val="25000"/>
              </a:schemeClr>
            </a:solidFill>
          </a:endParaRPr>
        </a:p>
      </dgm:t>
    </dgm:pt>
    <dgm:pt modelId="{D973E847-4DB2-4ADE-9B85-0EF132182946}" type="sibTrans" cxnId="{E694AEE5-0226-4C82-AE62-310F76F48AB4}">
      <dgm:prSet/>
      <dgm:spPr/>
      <dgm:t>
        <a:bodyPr/>
        <a:lstStyle/>
        <a:p>
          <a:endParaRPr lang="pt-BR">
            <a:solidFill>
              <a:schemeClr val="tx1">
                <a:lumMod val="75000"/>
                <a:lumOff val="25000"/>
              </a:schemeClr>
            </a:solidFill>
          </a:endParaRPr>
        </a:p>
      </dgm:t>
    </dgm:pt>
    <dgm:pt modelId="{A481BEE7-BF70-40D5-8B19-5D26E69EF73D}">
      <dgm:prSet/>
      <dgm:spPr/>
      <dgm:t>
        <a:bodyPr/>
        <a:lstStyle/>
        <a:p>
          <a:r>
            <a:rPr lang="pt-BR" altLang="pt-BR" dirty="0">
              <a:solidFill>
                <a:schemeClr val="tx1">
                  <a:lumMod val="75000"/>
                  <a:lumOff val="25000"/>
                </a:schemeClr>
              </a:solidFill>
            </a:rPr>
            <a:t>Questões específicas que se pretende responder</a:t>
          </a:r>
        </a:p>
      </dgm:t>
    </dgm:pt>
    <dgm:pt modelId="{8F801F51-F440-471D-8932-FE5A9C606F6C}" type="parTrans" cxnId="{48A71D71-CFC1-4BC9-A44A-E0BDB8FC28D4}">
      <dgm:prSet/>
      <dgm:spPr/>
      <dgm:t>
        <a:bodyPr/>
        <a:lstStyle/>
        <a:p>
          <a:endParaRPr lang="pt-BR">
            <a:solidFill>
              <a:schemeClr val="tx1">
                <a:lumMod val="75000"/>
                <a:lumOff val="25000"/>
              </a:schemeClr>
            </a:solidFill>
          </a:endParaRPr>
        </a:p>
      </dgm:t>
    </dgm:pt>
    <dgm:pt modelId="{744263CD-8D4E-4340-A4D8-A3A46B732D7F}" type="sibTrans" cxnId="{48A71D71-CFC1-4BC9-A44A-E0BDB8FC28D4}">
      <dgm:prSet/>
      <dgm:spPr/>
      <dgm:t>
        <a:bodyPr/>
        <a:lstStyle/>
        <a:p>
          <a:endParaRPr lang="pt-BR">
            <a:solidFill>
              <a:schemeClr val="tx1">
                <a:lumMod val="75000"/>
                <a:lumOff val="25000"/>
              </a:schemeClr>
            </a:solidFill>
          </a:endParaRPr>
        </a:p>
      </dgm:t>
    </dgm:pt>
    <dgm:pt modelId="{53E27D86-1DA8-47CA-87B1-A0F6895D6257}">
      <dgm:prSet/>
      <dgm:spPr/>
      <dgm:t>
        <a:bodyPr/>
        <a:lstStyle/>
        <a:p>
          <a:r>
            <a:rPr lang="pt-BR" altLang="pt-BR" dirty="0">
              <a:solidFill>
                <a:schemeClr val="tx1">
                  <a:lumMod val="75000"/>
                  <a:lumOff val="25000"/>
                </a:schemeClr>
              </a:solidFill>
            </a:rPr>
            <a:t>Resposta para estas questões, com base no conhecimento atual, e por quê (explicita a teoria antes de rodar o ciclo)</a:t>
          </a:r>
        </a:p>
      </dgm:t>
    </dgm:pt>
    <dgm:pt modelId="{522A6F86-AF9C-449C-9ECD-60ACEA310AF1}" type="parTrans" cxnId="{D6823756-E163-49E1-BF6C-D029545704F3}">
      <dgm:prSet/>
      <dgm:spPr/>
      <dgm:t>
        <a:bodyPr/>
        <a:lstStyle/>
        <a:p>
          <a:endParaRPr lang="pt-BR">
            <a:solidFill>
              <a:schemeClr val="tx1">
                <a:lumMod val="75000"/>
                <a:lumOff val="25000"/>
              </a:schemeClr>
            </a:solidFill>
          </a:endParaRPr>
        </a:p>
      </dgm:t>
    </dgm:pt>
    <dgm:pt modelId="{99E1E6C8-46E4-4BE8-967F-467177CADF35}" type="sibTrans" cxnId="{D6823756-E163-49E1-BF6C-D029545704F3}">
      <dgm:prSet/>
      <dgm:spPr/>
      <dgm:t>
        <a:bodyPr/>
        <a:lstStyle/>
        <a:p>
          <a:endParaRPr lang="pt-BR">
            <a:solidFill>
              <a:schemeClr val="tx1">
                <a:lumMod val="75000"/>
                <a:lumOff val="25000"/>
              </a:schemeClr>
            </a:solidFill>
          </a:endParaRPr>
        </a:p>
      </dgm:t>
    </dgm:pt>
    <dgm:pt modelId="{DE16D9FE-F664-41D2-B3F7-06B51CBD72A9}">
      <dgm:prSet/>
      <dgm:spPr/>
      <dgm:t>
        <a:bodyPr/>
        <a:lstStyle/>
        <a:p>
          <a:r>
            <a:rPr lang="pt-BR" altLang="pt-BR" dirty="0">
              <a:solidFill>
                <a:schemeClr val="tx1">
                  <a:lumMod val="75000"/>
                  <a:lumOff val="25000"/>
                </a:schemeClr>
              </a:solidFill>
            </a:rPr>
            <a:t>Planejar a coleta de dados (o quê, por quê, quem, quando, como e onde), assim como a forma como os dados serão analisados (antecipe que gráficos, tabelas serão usados)</a:t>
          </a:r>
        </a:p>
      </dgm:t>
    </dgm:pt>
    <dgm:pt modelId="{1F796AB7-BE82-43E0-8EE2-F037702E4AAE}" type="parTrans" cxnId="{0522BF5C-7ABC-4E21-9BE6-D274E39F1E32}">
      <dgm:prSet/>
      <dgm:spPr/>
      <dgm:t>
        <a:bodyPr/>
        <a:lstStyle/>
        <a:p>
          <a:endParaRPr lang="pt-BR">
            <a:solidFill>
              <a:schemeClr val="tx1">
                <a:lumMod val="75000"/>
                <a:lumOff val="25000"/>
              </a:schemeClr>
            </a:solidFill>
          </a:endParaRPr>
        </a:p>
      </dgm:t>
    </dgm:pt>
    <dgm:pt modelId="{2BFBDE53-FC36-4B0D-A705-F2F0E2F1CFDA}" type="sibTrans" cxnId="{0522BF5C-7ABC-4E21-9BE6-D274E39F1E32}">
      <dgm:prSet/>
      <dgm:spPr/>
      <dgm:t>
        <a:bodyPr/>
        <a:lstStyle/>
        <a:p>
          <a:endParaRPr lang="pt-BR">
            <a:solidFill>
              <a:schemeClr val="tx1">
                <a:lumMod val="75000"/>
                <a:lumOff val="25000"/>
              </a:schemeClr>
            </a:solidFill>
          </a:endParaRPr>
        </a:p>
      </dgm:t>
    </dgm:pt>
    <dgm:pt modelId="{DFED7088-542C-487E-9E89-3470C3C20257}" type="pres">
      <dgm:prSet presAssocID="{B282B002-783B-4170-BCBF-089FEBCE5161}" presName="linear" presStyleCnt="0">
        <dgm:presLayoutVars>
          <dgm:dir/>
          <dgm:animLvl val="lvl"/>
          <dgm:resizeHandles val="exact"/>
        </dgm:presLayoutVars>
      </dgm:prSet>
      <dgm:spPr/>
      <dgm:t>
        <a:bodyPr/>
        <a:lstStyle/>
        <a:p>
          <a:endParaRPr lang="pt-BR"/>
        </a:p>
      </dgm:t>
    </dgm:pt>
    <dgm:pt modelId="{6E4289C4-F1AE-423C-93D3-36EAB0874C5C}" type="pres">
      <dgm:prSet presAssocID="{0767B930-ADAC-46F3-8FD7-3677654DA73C}" presName="parentLin" presStyleCnt="0"/>
      <dgm:spPr/>
    </dgm:pt>
    <dgm:pt modelId="{B738C2B2-3BEB-4436-B1E5-4312B760BAD7}" type="pres">
      <dgm:prSet presAssocID="{0767B930-ADAC-46F3-8FD7-3677654DA73C}" presName="parentLeftMargin" presStyleLbl="node1" presStyleIdx="0" presStyleCnt="4"/>
      <dgm:spPr/>
      <dgm:t>
        <a:bodyPr/>
        <a:lstStyle/>
        <a:p>
          <a:endParaRPr lang="pt-BR"/>
        </a:p>
      </dgm:t>
    </dgm:pt>
    <dgm:pt modelId="{36E84AAB-8EFA-4A24-B7AE-F8902478905F}" type="pres">
      <dgm:prSet presAssocID="{0767B930-ADAC-46F3-8FD7-3677654DA73C}" presName="parentText" presStyleLbl="node1" presStyleIdx="0" presStyleCnt="4">
        <dgm:presLayoutVars>
          <dgm:chMax val="0"/>
          <dgm:bulletEnabled val="1"/>
        </dgm:presLayoutVars>
      </dgm:prSet>
      <dgm:spPr/>
      <dgm:t>
        <a:bodyPr/>
        <a:lstStyle/>
        <a:p>
          <a:endParaRPr lang="pt-BR"/>
        </a:p>
      </dgm:t>
    </dgm:pt>
    <dgm:pt modelId="{3572C0B2-67A7-48DA-AF8F-7D4294890BEF}" type="pres">
      <dgm:prSet presAssocID="{0767B930-ADAC-46F3-8FD7-3677654DA73C}" presName="negativeSpace" presStyleCnt="0"/>
      <dgm:spPr/>
    </dgm:pt>
    <dgm:pt modelId="{F903F54D-E7EC-44B6-A92D-0DFB23391BD1}" type="pres">
      <dgm:prSet presAssocID="{0767B930-ADAC-46F3-8FD7-3677654DA73C}" presName="childText" presStyleLbl="conFgAcc1" presStyleIdx="0" presStyleCnt="4">
        <dgm:presLayoutVars>
          <dgm:bulletEnabled val="1"/>
        </dgm:presLayoutVars>
      </dgm:prSet>
      <dgm:spPr/>
      <dgm:t>
        <a:bodyPr/>
        <a:lstStyle/>
        <a:p>
          <a:endParaRPr lang="pt-BR"/>
        </a:p>
      </dgm:t>
    </dgm:pt>
    <dgm:pt modelId="{C0BBACA1-2754-4C3A-A75B-AA20E4DBBD14}" type="pres">
      <dgm:prSet presAssocID="{B14B61A0-859D-4270-8C34-02F185D683B9}" presName="spaceBetweenRectangles" presStyleCnt="0"/>
      <dgm:spPr/>
    </dgm:pt>
    <dgm:pt modelId="{A8FD7759-0486-451A-B57D-DCDC3E5E04DA}" type="pres">
      <dgm:prSet presAssocID="{07743F10-97BF-4DC1-B9F4-D61E1538EB86}" presName="parentLin" presStyleCnt="0"/>
      <dgm:spPr/>
    </dgm:pt>
    <dgm:pt modelId="{2221BBC9-BD33-4314-AAFF-FA1397C1CAE6}" type="pres">
      <dgm:prSet presAssocID="{07743F10-97BF-4DC1-B9F4-D61E1538EB86}" presName="parentLeftMargin" presStyleLbl="node1" presStyleIdx="0" presStyleCnt="4"/>
      <dgm:spPr/>
      <dgm:t>
        <a:bodyPr/>
        <a:lstStyle/>
        <a:p>
          <a:endParaRPr lang="pt-BR"/>
        </a:p>
      </dgm:t>
    </dgm:pt>
    <dgm:pt modelId="{F135BF9F-D6C1-44CF-A8C7-8AA61ED01D30}" type="pres">
      <dgm:prSet presAssocID="{07743F10-97BF-4DC1-B9F4-D61E1538EB86}" presName="parentText" presStyleLbl="node1" presStyleIdx="1" presStyleCnt="4">
        <dgm:presLayoutVars>
          <dgm:chMax val="0"/>
          <dgm:bulletEnabled val="1"/>
        </dgm:presLayoutVars>
      </dgm:prSet>
      <dgm:spPr/>
      <dgm:t>
        <a:bodyPr/>
        <a:lstStyle/>
        <a:p>
          <a:endParaRPr lang="pt-BR"/>
        </a:p>
      </dgm:t>
    </dgm:pt>
    <dgm:pt modelId="{5E99423F-A841-4CC4-9B2C-817F3E595B36}" type="pres">
      <dgm:prSet presAssocID="{07743F10-97BF-4DC1-B9F4-D61E1538EB86}" presName="negativeSpace" presStyleCnt="0"/>
      <dgm:spPr/>
    </dgm:pt>
    <dgm:pt modelId="{AA1D268D-509B-4104-9873-7B897551E666}" type="pres">
      <dgm:prSet presAssocID="{07743F10-97BF-4DC1-B9F4-D61E1538EB86}" presName="childText" presStyleLbl="conFgAcc1" presStyleIdx="1" presStyleCnt="4">
        <dgm:presLayoutVars>
          <dgm:bulletEnabled val="1"/>
        </dgm:presLayoutVars>
      </dgm:prSet>
      <dgm:spPr/>
      <dgm:t>
        <a:bodyPr/>
        <a:lstStyle/>
        <a:p>
          <a:endParaRPr lang="pt-BR"/>
        </a:p>
      </dgm:t>
    </dgm:pt>
    <dgm:pt modelId="{3EAC2510-DEDA-46E7-8D1A-10F57262903B}" type="pres">
      <dgm:prSet presAssocID="{5A2C0414-1D55-4A27-BF47-E7DF63B70BC0}" presName="spaceBetweenRectangles" presStyleCnt="0"/>
      <dgm:spPr/>
    </dgm:pt>
    <dgm:pt modelId="{14DEE929-ACC1-45C0-8D22-E9C8B9812EC8}" type="pres">
      <dgm:prSet presAssocID="{2BB9DA88-2BBD-4B37-BE5D-D7A78E836B3E}" presName="parentLin" presStyleCnt="0"/>
      <dgm:spPr/>
    </dgm:pt>
    <dgm:pt modelId="{71ADBFC1-E4C8-4AB5-939F-ED086F6A67E7}" type="pres">
      <dgm:prSet presAssocID="{2BB9DA88-2BBD-4B37-BE5D-D7A78E836B3E}" presName="parentLeftMargin" presStyleLbl="node1" presStyleIdx="1" presStyleCnt="4"/>
      <dgm:spPr/>
      <dgm:t>
        <a:bodyPr/>
        <a:lstStyle/>
        <a:p>
          <a:endParaRPr lang="pt-BR"/>
        </a:p>
      </dgm:t>
    </dgm:pt>
    <dgm:pt modelId="{397BB86F-530D-41A8-AD62-58EA3150141E}" type="pres">
      <dgm:prSet presAssocID="{2BB9DA88-2BBD-4B37-BE5D-D7A78E836B3E}" presName="parentText" presStyleLbl="node1" presStyleIdx="2" presStyleCnt="4">
        <dgm:presLayoutVars>
          <dgm:chMax val="0"/>
          <dgm:bulletEnabled val="1"/>
        </dgm:presLayoutVars>
      </dgm:prSet>
      <dgm:spPr/>
      <dgm:t>
        <a:bodyPr/>
        <a:lstStyle/>
        <a:p>
          <a:endParaRPr lang="pt-BR"/>
        </a:p>
      </dgm:t>
    </dgm:pt>
    <dgm:pt modelId="{2AA540A0-9B35-405E-8BC3-4CE1E0781F3F}" type="pres">
      <dgm:prSet presAssocID="{2BB9DA88-2BBD-4B37-BE5D-D7A78E836B3E}" presName="negativeSpace" presStyleCnt="0"/>
      <dgm:spPr/>
    </dgm:pt>
    <dgm:pt modelId="{A0C7DD52-999E-4EE0-A7CE-B6FDD268F373}" type="pres">
      <dgm:prSet presAssocID="{2BB9DA88-2BBD-4B37-BE5D-D7A78E836B3E}" presName="childText" presStyleLbl="conFgAcc1" presStyleIdx="2" presStyleCnt="4">
        <dgm:presLayoutVars>
          <dgm:bulletEnabled val="1"/>
        </dgm:presLayoutVars>
      </dgm:prSet>
      <dgm:spPr/>
      <dgm:t>
        <a:bodyPr/>
        <a:lstStyle/>
        <a:p>
          <a:endParaRPr lang="pt-BR"/>
        </a:p>
      </dgm:t>
    </dgm:pt>
    <dgm:pt modelId="{7C267CB6-CD79-4E44-8D88-348E277FF84F}" type="pres">
      <dgm:prSet presAssocID="{95676660-9689-4DA1-963A-02CD214FAE11}" presName="spaceBetweenRectangles" presStyleCnt="0"/>
      <dgm:spPr/>
    </dgm:pt>
    <dgm:pt modelId="{93804459-F171-4304-B740-A9A07118074C}" type="pres">
      <dgm:prSet presAssocID="{3397EE5F-D384-44D6-8B62-2AAF76846C35}" presName="parentLin" presStyleCnt="0"/>
      <dgm:spPr/>
    </dgm:pt>
    <dgm:pt modelId="{5F8B6CC7-FA60-486E-9175-AF3E4413FCC8}" type="pres">
      <dgm:prSet presAssocID="{3397EE5F-D384-44D6-8B62-2AAF76846C35}" presName="parentLeftMargin" presStyleLbl="node1" presStyleIdx="2" presStyleCnt="4"/>
      <dgm:spPr/>
      <dgm:t>
        <a:bodyPr/>
        <a:lstStyle/>
        <a:p>
          <a:endParaRPr lang="pt-BR"/>
        </a:p>
      </dgm:t>
    </dgm:pt>
    <dgm:pt modelId="{E88F2718-1D83-4A9C-8B42-8902AA28C8F4}" type="pres">
      <dgm:prSet presAssocID="{3397EE5F-D384-44D6-8B62-2AAF76846C35}" presName="parentText" presStyleLbl="node1" presStyleIdx="3" presStyleCnt="4">
        <dgm:presLayoutVars>
          <dgm:chMax val="0"/>
          <dgm:bulletEnabled val="1"/>
        </dgm:presLayoutVars>
      </dgm:prSet>
      <dgm:spPr/>
      <dgm:t>
        <a:bodyPr/>
        <a:lstStyle/>
        <a:p>
          <a:endParaRPr lang="pt-BR"/>
        </a:p>
      </dgm:t>
    </dgm:pt>
    <dgm:pt modelId="{25D89A41-9C2C-48FF-B28F-5EE7CD813F7A}" type="pres">
      <dgm:prSet presAssocID="{3397EE5F-D384-44D6-8B62-2AAF76846C35}" presName="negativeSpace" presStyleCnt="0"/>
      <dgm:spPr/>
    </dgm:pt>
    <dgm:pt modelId="{C8D40B90-FCC7-4095-A3CC-CE7CDCBE3628}" type="pres">
      <dgm:prSet presAssocID="{3397EE5F-D384-44D6-8B62-2AAF76846C35}" presName="childText" presStyleLbl="conFgAcc1" presStyleIdx="3" presStyleCnt="4">
        <dgm:presLayoutVars>
          <dgm:bulletEnabled val="1"/>
        </dgm:presLayoutVars>
      </dgm:prSet>
      <dgm:spPr/>
      <dgm:t>
        <a:bodyPr/>
        <a:lstStyle/>
        <a:p>
          <a:endParaRPr lang="pt-BR"/>
        </a:p>
      </dgm:t>
    </dgm:pt>
  </dgm:ptLst>
  <dgm:cxnLst>
    <dgm:cxn modelId="{D6823756-E163-49E1-BF6C-D029545704F3}" srcId="{2BB9DA88-2BBD-4B37-BE5D-D7A78E836B3E}" destId="{53E27D86-1DA8-47CA-87B1-A0F6895D6257}" srcOrd="0" destOrd="0" parTransId="{522A6F86-AF9C-449C-9ECD-60ACEA310AF1}" sibTransId="{99E1E6C8-46E4-4BE8-967F-467177CADF35}"/>
    <dgm:cxn modelId="{CEC745BC-7FC9-48EF-823D-0B85FE015331}" type="presOf" srcId="{B282B002-783B-4170-BCBF-089FEBCE5161}" destId="{DFED7088-542C-487E-9E89-3470C3C20257}" srcOrd="0" destOrd="0" presId="urn:microsoft.com/office/officeart/2005/8/layout/list1"/>
    <dgm:cxn modelId="{FFD099D0-2367-4E5E-9797-4BAA4F898F87}" type="presOf" srcId="{0767B930-ADAC-46F3-8FD7-3677654DA73C}" destId="{B738C2B2-3BEB-4436-B1E5-4312B760BAD7}" srcOrd="0" destOrd="0" presId="urn:microsoft.com/office/officeart/2005/8/layout/list1"/>
    <dgm:cxn modelId="{48A71D71-CFC1-4BC9-A44A-E0BDB8FC28D4}" srcId="{07743F10-97BF-4DC1-B9F4-D61E1538EB86}" destId="{A481BEE7-BF70-40D5-8B19-5D26E69EF73D}" srcOrd="0" destOrd="0" parTransId="{8F801F51-F440-471D-8932-FE5A9C606F6C}" sibTransId="{744263CD-8D4E-4340-A4D8-A3A46B732D7F}"/>
    <dgm:cxn modelId="{071422E0-4040-4900-8A4E-650A7FB21B7F}" type="presOf" srcId="{2BB9DA88-2BBD-4B37-BE5D-D7A78E836B3E}" destId="{397BB86F-530D-41A8-AD62-58EA3150141E}" srcOrd="1" destOrd="0" presId="urn:microsoft.com/office/officeart/2005/8/layout/list1"/>
    <dgm:cxn modelId="{86D02614-C942-432C-8C88-83E40C9B7473}" type="presOf" srcId="{0767B930-ADAC-46F3-8FD7-3677654DA73C}" destId="{36E84AAB-8EFA-4A24-B7AE-F8902478905F}" srcOrd="1" destOrd="0" presId="urn:microsoft.com/office/officeart/2005/8/layout/list1"/>
    <dgm:cxn modelId="{F6FBBA9E-78D4-4B79-8ED5-FC768B239FC3}" type="presOf" srcId="{07743F10-97BF-4DC1-B9F4-D61E1538EB86}" destId="{2221BBC9-BD33-4314-AAFF-FA1397C1CAE6}" srcOrd="0" destOrd="0" presId="urn:microsoft.com/office/officeart/2005/8/layout/list1"/>
    <dgm:cxn modelId="{14B52A77-FA07-4806-BB3A-80BD01394F04}" type="presOf" srcId="{A481BEE7-BF70-40D5-8B19-5D26E69EF73D}" destId="{AA1D268D-509B-4104-9873-7B897551E666}" srcOrd="0" destOrd="0" presId="urn:microsoft.com/office/officeart/2005/8/layout/list1"/>
    <dgm:cxn modelId="{DAAC4224-EB4F-4F3F-8686-317D64698ED1}" type="presOf" srcId="{DE16D9FE-F664-41D2-B3F7-06B51CBD72A9}" destId="{C8D40B90-FCC7-4095-A3CC-CE7CDCBE3628}" srcOrd="0" destOrd="0" presId="urn:microsoft.com/office/officeart/2005/8/layout/list1"/>
    <dgm:cxn modelId="{0E0E57EF-85BB-4B67-BB0E-05CDB35B64F9}" type="presOf" srcId="{631DDF3A-1046-445D-89B7-D899BF200978}" destId="{F903F54D-E7EC-44B6-A92D-0DFB23391BD1}" srcOrd="0" destOrd="0" presId="urn:microsoft.com/office/officeart/2005/8/layout/list1"/>
    <dgm:cxn modelId="{0522BF5C-7ABC-4E21-9BE6-D274E39F1E32}" srcId="{3397EE5F-D384-44D6-8B62-2AAF76846C35}" destId="{DE16D9FE-F664-41D2-B3F7-06B51CBD72A9}" srcOrd="0" destOrd="0" parTransId="{1F796AB7-BE82-43E0-8EE2-F037702E4AAE}" sibTransId="{2BFBDE53-FC36-4B0D-A705-F2F0E2F1CFDA}"/>
    <dgm:cxn modelId="{52512931-8DBF-44D2-AA45-13F439FA8B98}" srcId="{B282B002-783B-4170-BCBF-089FEBCE5161}" destId="{07743F10-97BF-4DC1-B9F4-D61E1538EB86}" srcOrd="1" destOrd="0" parTransId="{93A98B3D-37AC-469E-9648-A6EEB34B08DB}" sibTransId="{5A2C0414-1D55-4A27-BF47-E7DF63B70BC0}"/>
    <dgm:cxn modelId="{0B19B0E4-5F53-4FBB-BBE4-1AF876895F09}" srcId="{B282B002-783B-4170-BCBF-089FEBCE5161}" destId="{2BB9DA88-2BBD-4B37-BE5D-D7A78E836B3E}" srcOrd="2" destOrd="0" parTransId="{9601CFF4-A22C-4D6F-9C67-23E605AD5BD3}" sibTransId="{95676660-9689-4DA1-963A-02CD214FAE11}"/>
    <dgm:cxn modelId="{E694AEE5-0226-4C82-AE62-310F76F48AB4}" srcId="{0767B930-ADAC-46F3-8FD7-3677654DA73C}" destId="{631DDF3A-1046-445D-89B7-D899BF200978}" srcOrd="0" destOrd="0" parTransId="{E26E0DB4-987F-4765-8673-EC4F8D130916}" sibTransId="{D973E847-4DB2-4ADE-9B85-0EF132182946}"/>
    <dgm:cxn modelId="{32B94799-2468-4E11-9A23-15E60614F23A}" type="presOf" srcId="{07743F10-97BF-4DC1-B9F4-D61E1538EB86}" destId="{F135BF9F-D6C1-44CF-A8C7-8AA61ED01D30}" srcOrd="1" destOrd="0" presId="urn:microsoft.com/office/officeart/2005/8/layout/list1"/>
    <dgm:cxn modelId="{2231E4DF-B552-4E0A-8E7A-22D08CB10ADC}" type="presOf" srcId="{3397EE5F-D384-44D6-8B62-2AAF76846C35}" destId="{5F8B6CC7-FA60-486E-9175-AF3E4413FCC8}" srcOrd="0" destOrd="0" presId="urn:microsoft.com/office/officeart/2005/8/layout/list1"/>
    <dgm:cxn modelId="{77BEEE00-4E0F-47D4-8F51-307420B92225}" type="presOf" srcId="{53E27D86-1DA8-47CA-87B1-A0F6895D6257}" destId="{A0C7DD52-999E-4EE0-A7CE-B6FDD268F373}" srcOrd="0" destOrd="0" presId="urn:microsoft.com/office/officeart/2005/8/layout/list1"/>
    <dgm:cxn modelId="{ADBFCAAF-2D77-4B61-A91E-B97912FA14AB}" type="presOf" srcId="{2BB9DA88-2BBD-4B37-BE5D-D7A78E836B3E}" destId="{71ADBFC1-E4C8-4AB5-939F-ED086F6A67E7}" srcOrd="0" destOrd="0" presId="urn:microsoft.com/office/officeart/2005/8/layout/list1"/>
    <dgm:cxn modelId="{5EEBA669-141C-4BF2-8B01-230D1804835A}" srcId="{B282B002-783B-4170-BCBF-089FEBCE5161}" destId="{3397EE5F-D384-44D6-8B62-2AAF76846C35}" srcOrd="3" destOrd="0" parTransId="{A096023D-933F-4090-AC23-97024D53D16E}" sibTransId="{FBB0F8F1-CE31-4F9A-B6CE-5173E2A3C4E1}"/>
    <dgm:cxn modelId="{3CB9F329-DFCC-4D39-998A-D084E1C54EF9}" type="presOf" srcId="{3397EE5F-D384-44D6-8B62-2AAF76846C35}" destId="{E88F2718-1D83-4A9C-8B42-8902AA28C8F4}" srcOrd="1" destOrd="0" presId="urn:microsoft.com/office/officeart/2005/8/layout/list1"/>
    <dgm:cxn modelId="{772457E1-2F90-4F45-AE69-CD97E324DFA2}" srcId="{B282B002-783B-4170-BCBF-089FEBCE5161}" destId="{0767B930-ADAC-46F3-8FD7-3677654DA73C}" srcOrd="0" destOrd="0" parTransId="{AD5AA2C0-8013-494F-9D55-65918DF87870}" sibTransId="{B14B61A0-859D-4270-8C34-02F185D683B9}"/>
    <dgm:cxn modelId="{6379F57E-EE1A-4015-97CC-C963E3B5AB5E}" type="presParOf" srcId="{DFED7088-542C-487E-9E89-3470C3C20257}" destId="{6E4289C4-F1AE-423C-93D3-36EAB0874C5C}" srcOrd="0" destOrd="0" presId="urn:microsoft.com/office/officeart/2005/8/layout/list1"/>
    <dgm:cxn modelId="{C91F921B-68EE-4416-976D-CC2EC145FB1D}" type="presParOf" srcId="{6E4289C4-F1AE-423C-93D3-36EAB0874C5C}" destId="{B738C2B2-3BEB-4436-B1E5-4312B760BAD7}" srcOrd="0" destOrd="0" presId="urn:microsoft.com/office/officeart/2005/8/layout/list1"/>
    <dgm:cxn modelId="{DC2F0B3E-3F83-428E-B57D-E46542C304B1}" type="presParOf" srcId="{6E4289C4-F1AE-423C-93D3-36EAB0874C5C}" destId="{36E84AAB-8EFA-4A24-B7AE-F8902478905F}" srcOrd="1" destOrd="0" presId="urn:microsoft.com/office/officeart/2005/8/layout/list1"/>
    <dgm:cxn modelId="{95785EC3-27E0-4DD5-9C8F-FC87C93FA587}" type="presParOf" srcId="{DFED7088-542C-487E-9E89-3470C3C20257}" destId="{3572C0B2-67A7-48DA-AF8F-7D4294890BEF}" srcOrd="1" destOrd="0" presId="urn:microsoft.com/office/officeart/2005/8/layout/list1"/>
    <dgm:cxn modelId="{9AFB6B4A-1084-42DC-A63A-536BFB606E68}" type="presParOf" srcId="{DFED7088-542C-487E-9E89-3470C3C20257}" destId="{F903F54D-E7EC-44B6-A92D-0DFB23391BD1}" srcOrd="2" destOrd="0" presId="urn:microsoft.com/office/officeart/2005/8/layout/list1"/>
    <dgm:cxn modelId="{F1A161D3-EC6D-4887-831E-DEF06BE7B96C}" type="presParOf" srcId="{DFED7088-542C-487E-9E89-3470C3C20257}" destId="{C0BBACA1-2754-4C3A-A75B-AA20E4DBBD14}" srcOrd="3" destOrd="0" presId="urn:microsoft.com/office/officeart/2005/8/layout/list1"/>
    <dgm:cxn modelId="{5C968BD9-58FB-447B-A157-6ED2CB7372C6}" type="presParOf" srcId="{DFED7088-542C-487E-9E89-3470C3C20257}" destId="{A8FD7759-0486-451A-B57D-DCDC3E5E04DA}" srcOrd="4" destOrd="0" presId="urn:microsoft.com/office/officeart/2005/8/layout/list1"/>
    <dgm:cxn modelId="{77AC6C31-C771-4C65-B125-5E003F06DB77}" type="presParOf" srcId="{A8FD7759-0486-451A-B57D-DCDC3E5E04DA}" destId="{2221BBC9-BD33-4314-AAFF-FA1397C1CAE6}" srcOrd="0" destOrd="0" presId="urn:microsoft.com/office/officeart/2005/8/layout/list1"/>
    <dgm:cxn modelId="{F9691B9D-3757-417A-8B5E-E46DA5FD6E2A}" type="presParOf" srcId="{A8FD7759-0486-451A-B57D-DCDC3E5E04DA}" destId="{F135BF9F-D6C1-44CF-A8C7-8AA61ED01D30}" srcOrd="1" destOrd="0" presId="urn:microsoft.com/office/officeart/2005/8/layout/list1"/>
    <dgm:cxn modelId="{A0C84552-5298-4A4E-B983-41853BE56DAE}" type="presParOf" srcId="{DFED7088-542C-487E-9E89-3470C3C20257}" destId="{5E99423F-A841-4CC4-9B2C-817F3E595B36}" srcOrd="5" destOrd="0" presId="urn:microsoft.com/office/officeart/2005/8/layout/list1"/>
    <dgm:cxn modelId="{98496028-554F-4741-AC95-5EC7061027B0}" type="presParOf" srcId="{DFED7088-542C-487E-9E89-3470C3C20257}" destId="{AA1D268D-509B-4104-9873-7B897551E666}" srcOrd="6" destOrd="0" presId="urn:microsoft.com/office/officeart/2005/8/layout/list1"/>
    <dgm:cxn modelId="{6F8E7024-BC9E-4217-B8E7-534B20535228}" type="presParOf" srcId="{DFED7088-542C-487E-9E89-3470C3C20257}" destId="{3EAC2510-DEDA-46E7-8D1A-10F57262903B}" srcOrd="7" destOrd="0" presId="urn:microsoft.com/office/officeart/2005/8/layout/list1"/>
    <dgm:cxn modelId="{7286D7EE-91A3-4F4E-8C94-107E10B0AE27}" type="presParOf" srcId="{DFED7088-542C-487E-9E89-3470C3C20257}" destId="{14DEE929-ACC1-45C0-8D22-E9C8B9812EC8}" srcOrd="8" destOrd="0" presId="urn:microsoft.com/office/officeart/2005/8/layout/list1"/>
    <dgm:cxn modelId="{72F949C4-376E-4C3C-850D-416B6DD746A0}" type="presParOf" srcId="{14DEE929-ACC1-45C0-8D22-E9C8B9812EC8}" destId="{71ADBFC1-E4C8-4AB5-939F-ED086F6A67E7}" srcOrd="0" destOrd="0" presId="urn:microsoft.com/office/officeart/2005/8/layout/list1"/>
    <dgm:cxn modelId="{725F4586-857A-4D37-A77B-3CC6E1F4EF6D}" type="presParOf" srcId="{14DEE929-ACC1-45C0-8D22-E9C8B9812EC8}" destId="{397BB86F-530D-41A8-AD62-58EA3150141E}" srcOrd="1" destOrd="0" presId="urn:microsoft.com/office/officeart/2005/8/layout/list1"/>
    <dgm:cxn modelId="{D5327E6E-AAEA-4872-B552-8BF627F7B23A}" type="presParOf" srcId="{DFED7088-542C-487E-9E89-3470C3C20257}" destId="{2AA540A0-9B35-405E-8BC3-4CE1E0781F3F}" srcOrd="9" destOrd="0" presId="urn:microsoft.com/office/officeart/2005/8/layout/list1"/>
    <dgm:cxn modelId="{F72C2B72-DC59-4751-9E97-E8243E17367B}" type="presParOf" srcId="{DFED7088-542C-487E-9E89-3470C3C20257}" destId="{A0C7DD52-999E-4EE0-A7CE-B6FDD268F373}" srcOrd="10" destOrd="0" presId="urn:microsoft.com/office/officeart/2005/8/layout/list1"/>
    <dgm:cxn modelId="{744CA99C-0CD3-418B-9F68-82892BA05D66}" type="presParOf" srcId="{DFED7088-542C-487E-9E89-3470C3C20257}" destId="{7C267CB6-CD79-4E44-8D88-348E277FF84F}" srcOrd="11" destOrd="0" presId="urn:microsoft.com/office/officeart/2005/8/layout/list1"/>
    <dgm:cxn modelId="{21546F90-6D47-4B15-A21D-CBEC7184EE58}" type="presParOf" srcId="{DFED7088-542C-487E-9E89-3470C3C20257}" destId="{93804459-F171-4304-B740-A9A07118074C}" srcOrd="12" destOrd="0" presId="urn:microsoft.com/office/officeart/2005/8/layout/list1"/>
    <dgm:cxn modelId="{F3B58F2F-7840-42E6-B812-881E5421B63A}" type="presParOf" srcId="{93804459-F171-4304-B740-A9A07118074C}" destId="{5F8B6CC7-FA60-486E-9175-AF3E4413FCC8}" srcOrd="0" destOrd="0" presId="urn:microsoft.com/office/officeart/2005/8/layout/list1"/>
    <dgm:cxn modelId="{82651863-1A15-4E7E-B6FB-BF7345A886EE}" type="presParOf" srcId="{93804459-F171-4304-B740-A9A07118074C}" destId="{E88F2718-1D83-4A9C-8B42-8902AA28C8F4}" srcOrd="1" destOrd="0" presId="urn:microsoft.com/office/officeart/2005/8/layout/list1"/>
    <dgm:cxn modelId="{C38B8D3B-6FD8-4C39-A881-3EEC6A07CFC1}" type="presParOf" srcId="{DFED7088-542C-487E-9E89-3470C3C20257}" destId="{25D89A41-9C2C-48FF-B28F-5EE7CD813F7A}" srcOrd="13" destOrd="0" presId="urn:microsoft.com/office/officeart/2005/8/layout/list1"/>
    <dgm:cxn modelId="{E366ECB6-2DEC-4D55-B2BD-77BB6956B592}" type="presParOf" srcId="{DFED7088-542C-487E-9E89-3470C3C20257}" destId="{C8D40B90-FCC7-4095-A3CC-CE7CDCBE362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672C8C-A091-451D-8EFF-E47AC8DA2655}"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pt-BR"/>
        </a:p>
      </dgm:t>
    </dgm:pt>
    <dgm:pt modelId="{894D0A95-D927-4889-93B2-290BC702F046}">
      <dgm:prSet phldrT="[Texto]" custT="1"/>
      <dgm:spPr/>
      <dgm:t>
        <a:bodyPr/>
        <a:lstStyle/>
        <a:p>
          <a:r>
            <a:rPr lang="pt-BR" altLang="pt-BR" sz="1800" dirty="0">
              <a:solidFill>
                <a:schemeClr val="tx1">
                  <a:lumMod val="75000"/>
                  <a:lumOff val="25000"/>
                </a:schemeClr>
              </a:solidFill>
            </a:rPr>
            <a:t>Execute o que foi planejado</a:t>
          </a:r>
          <a:endParaRPr lang="pt-BR" sz="1800" dirty="0">
            <a:solidFill>
              <a:schemeClr val="tx1">
                <a:lumMod val="75000"/>
                <a:lumOff val="25000"/>
              </a:schemeClr>
            </a:solidFill>
          </a:endParaRPr>
        </a:p>
      </dgm:t>
    </dgm:pt>
    <dgm:pt modelId="{F6886239-D6E4-4BB6-8F35-343DC5ED56CE}" type="parTrans" cxnId="{785B7C1B-DE93-40C8-B49D-775CE60AB217}">
      <dgm:prSet/>
      <dgm:spPr/>
      <dgm:t>
        <a:bodyPr/>
        <a:lstStyle/>
        <a:p>
          <a:endParaRPr lang="pt-BR">
            <a:solidFill>
              <a:schemeClr val="tx1">
                <a:lumMod val="75000"/>
                <a:lumOff val="25000"/>
              </a:schemeClr>
            </a:solidFill>
          </a:endParaRPr>
        </a:p>
      </dgm:t>
    </dgm:pt>
    <dgm:pt modelId="{333C6020-4BF9-4E66-9219-D077C81B042E}" type="sibTrans" cxnId="{785B7C1B-DE93-40C8-B49D-775CE60AB217}">
      <dgm:prSet/>
      <dgm:spPr/>
      <dgm:t>
        <a:bodyPr/>
        <a:lstStyle/>
        <a:p>
          <a:endParaRPr lang="pt-BR">
            <a:solidFill>
              <a:schemeClr val="tx1">
                <a:lumMod val="75000"/>
                <a:lumOff val="25000"/>
              </a:schemeClr>
            </a:solidFill>
          </a:endParaRPr>
        </a:p>
      </dgm:t>
    </dgm:pt>
    <dgm:pt modelId="{9EBBA655-D8C1-4102-AFE3-FB5772A3EAA2}">
      <dgm:prSet custT="1"/>
      <dgm:spPr/>
      <dgm:t>
        <a:bodyPr/>
        <a:lstStyle/>
        <a:p>
          <a:r>
            <a:rPr lang="pt-BR" altLang="pt-BR" sz="1800" dirty="0">
              <a:solidFill>
                <a:schemeClr val="tx1">
                  <a:lumMod val="75000"/>
                  <a:lumOff val="25000"/>
                </a:schemeClr>
              </a:solidFill>
            </a:rPr>
            <a:t>Esteja em estado de observação e anote eventos não previstos que possam afetar a interpretação dos dados</a:t>
          </a:r>
        </a:p>
      </dgm:t>
    </dgm:pt>
    <dgm:pt modelId="{C22A2D18-D33E-4AD3-89CF-7007F7141C74}" type="parTrans" cxnId="{0E97DA97-D1CB-4910-9B71-A6D643D3A6BA}">
      <dgm:prSet/>
      <dgm:spPr/>
      <dgm:t>
        <a:bodyPr/>
        <a:lstStyle/>
        <a:p>
          <a:endParaRPr lang="pt-BR">
            <a:solidFill>
              <a:schemeClr val="tx1">
                <a:lumMod val="75000"/>
                <a:lumOff val="25000"/>
              </a:schemeClr>
            </a:solidFill>
          </a:endParaRPr>
        </a:p>
      </dgm:t>
    </dgm:pt>
    <dgm:pt modelId="{D305244A-38E0-499E-8996-0D94C6BFC75B}" type="sibTrans" cxnId="{0E97DA97-D1CB-4910-9B71-A6D643D3A6BA}">
      <dgm:prSet/>
      <dgm:spPr/>
      <dgm:t>
        <a:bodyPr/>
        <a:lstStyle/>
        <a:p>
          <a:endParaRPr lang="pt-BR">
            <a:solidFill>
              <a:schemeClr val="tx1">
                <a:lumMod val="75000"/>
                <a:lumOff val="25000"/>
              </a:schemeClr>
            </a:solidFill>
          </a:endParaRPr>
        </a:p>
      </dgm:t>
    </dgm:pt>
    <dgm:pt modelId="{1E47CA7B-1130-4602-A32C-EBF964FC5D7E}">
      <dgm:prSet custT="1"/>
      <dgm:spPr/>
      <dgm:t>
        <a:bodyPr/>
        <a:lstStyle/>
        <a:p>
          <a:r>
            <a:rPr lang="pt-BR" altLang="pt-BR" sz="1800" dirty="0">
              <a:solidFill>
                <a:schemeClr val="tx1">
                  <a:lumMod val="75000"/>
                  <a:lumOff val="25000"/>
                </a:schemeClr>
              </a:solidFill>
            </a:rPr>
            <a:t>Inicie a análise dos dados para responder às perguntas formuladas no </a:t>
          </a:r>
          <a:r>
            <a:rPr lang="pt-BR" altLang="pt-BR" sz="1800" dirty="0" err="1">
              <a:solidFill>
                <a:schemeClr val="tx1">
                  <a:lumMod val="75000"/>
                  <a:lumOff val="25000"/>
                </a:schemeClr>
              </a:solidFill>
            </a:rPr>
            <a:t>Plan</a:t>
          </a:r>
          <a:endParaRPr lang="pt-BR" altLang="pt-BR" sz="1800" dirty="0">
            <a:solidFill>
              <a:schemeClr val="tx1">
                <a:lumMod val="75000"/>
                <a:lumOff val="25000"/>
              </a:schemeClr>
            </a:solidFill>
          </a:endParaRPr>
        </a:p>
      </dgm:t>
    </dgm:pt>
    <dgm:pt modelId="{3709EEEE-8F28-4B96-9CC0-1B4E036B64C8}" type="parTrans" cxnId="{50BDE9CC-831D-4559-AE10-1B10B1676B23}">
      <dgm:prSet/>
      <dgm:spPr/>
      <dgm:t>
        <a:bodyPr/>
        <a:lstStyle/>
        <a:p>
          <a:endParaRPr lang="pt-BR">
            <a:solidFill>
              <a:schemeClr val="tx1">
                <a:lumMod val="75000"/>
                <a:lumOff val="25000"/>
              </a:schemeClr>
            </a:solidFill>
          </a:endParaRPr>
        </a:p>
      </dgm:t>
    </dgm:pt>
    <dgm:pt modelId="{082366A0-057E-4573-B84F-3B0C33F0AAD0}" type="sibTrans" cxnId="{50BDE9CC-831D-4559-AE10-1B10B1676B23}">
      <dgm:prSet/>
      <dgm:spPr/>
      <dgm:t>
        <a:bodyPr/>
        <a:lstStyle/>
        <a:p>
          <a:endParaRPr lang="pt-BR">
            <a:solidFill>
              <a:schemeClr val="tx1">
                <a:lumMod val="75000"/>
                <a:lumOff val="25000"/>
              </a:schemeClr>
            </a:solidFill>
          </a:endParaRPr>
        </a:p>
      </dgm:t>
    </dgm:pt>
    <dgm:pt modelId="{97DC05CE-2A35-4E0E-B9E6-5600EF1C0DC0}">
      <dgm:prSet custT="1"/>
      <dgm:spPr/>
      <dgm:t>
        <a:bodyPr/>
        <a:lstStyle/>
        <a:p>
          <a:r>
            <a:rPr lang="pt-BR" altLang="pt-BR" sz="1800" dirty="0">
              <a:solidFill>
                <a:schemeClr val="tx1">
                  <a:lumMod val="75000"/>
                  <a:lumOff val="25000"/>
                </a:schemeClr>
              </a:solidFill>
            </a:rPr>
            <a:t>É um momento de muito aprendizado que não pode deixar de ser documentado</a:t>
          </a:r>
        </a:p>
      </dgm:t>
    </dgm:pt>
    <dgm:pt modelId="{F29B4397-05C6-482F-A839-3649DEBEEAE9}" type="parTrans" cxnId="{8F76069F-0787-4FB6-B2BE-B5C639AADC9F}">
      <dgm:prSet/>
      <dgm:spPr/>
      <dgm:t>
        <a:bodyPr/>
        <a:lstStyle/>
        <a:p>
          <a:endParaRPr lang="pt-BR">
            <a:solidFill>
              <a:schemeClr val="tx1">
                <a:lumMod val="75000"/>
                <a:lumOff val="25000"/>
              </a:schemeClr>
            </a:solidFill>
          </a:endParaRPr>
        </a:p>
      </dgm:t>
    </dgm:pt>
    <dgm:pt modelId="{955B3A2B-FD04-4C53-8B5A-87827B2C11E3}" type="sibTrans" cxnId="{8F76069F-0787-4FB6-B2BE-B5C639AADC9F}">
      <dgm:prSet/>
      <dgm:spPr/>
      <dgm:t>
        <a:bodyPr/>
        <a:lstStyle/>
        <a:p>
          <a:endParaRPr lang="pt-BR">
            <a:solidFill>
              <a:schemeClr val="tx1">
                <a:lumMod val="75000"/>
                <a:lumOff val="25000"/>
              </a:schemeClr>
            </a:solidFill>
          </a:endParaRPr>
        </a:p>
      </dgm:t>
    </dgm:pt>
    <dgm:pt modelId="{121C698D-7FC0-4962-9927-A2D452086321}" type="pres">
      <dgm:prSet presAssocID="{A2672C8C-A091-451D-8EFF-E47AC8DA2655}" presName="linear" presStyleCnt="0">
        <dgm:presLayoutVars>
          <dgm:dir/>
          <dgm:animLvl val="lvl"/>
          <dgm:resizeHandles val="exact"/>
        </dgm:presLayoutVars>
      </dgm:prSet>
      <dgm:spPr/>
      <dgm:t>
        <a:bodyPr/>
        <a:lstStyle/>
        <a:p>
          <a:endParaRPr lang="pt-BR"/>
        </a:p>
      </dgm:t>
    </dgm:pt>
    <dgm:pt modelId="{A7BEFAE3-0D58-4B0C-84F9-AEE88E95D7D6}" type="pres">
      <dgm:prSet presAssocID="{894D0A95-D927-4889-93B2-290BC702F046}" presName="parentLin" presStyleCnt="0"/>
      <dgm:spPr/>
    </dgm:pt>
    <dgm:pt modelId="{CE0BE9FA-0D6D-4BB3-AA50-B5CD38A4C3D2}" type="pres">
      <dgm:prSet presAssocID="{894D0A95-D927-4889-93B2-290BC702F046}" presName="parentLeftMargin" presStyleLbl="node1" presStyleIdx="0" presStyleCnt="4"/>
      <dgm:spPr/>
      <dgm:t>
        <a:bodyPr/>
        <a:lstStyle/>
        <a:p>
          <a:endParaRPr lang="pt-BR"/>
        </a:p>
      </dgm:t>
    </dgm:pt>
    <dgm:pt modelId="{7CE741AD-F9B4-46C7-8DC4-57C77A5C94EA}" type="pres">
      <dgm:prSet presAssocID="{894D0A95-D927-4889-93B2-290BC702F046}" presName="parentText" presStyleLbl="node1" presStyleIdx="0" presStyleCnt="4" custScaleX="129769">
        <dgm:presLayoutVars>
          <dgm:chMax val="0"/>
          <dgm:bulletEnabled val="1"/>
        </dgm:presLayoutVars>
      </dgm:prSet>
      <dgm:spPr/>
      <dgm:t>
        <a:bodyPr/>
        <a:lstStyle/>
        <a:p>
          <a:endParaRPr lang="pt-BR"/>
        </a:p>
      </dgm:t>
    </dgm:pt>
    <dgm:pt modelId="{B9419426-5C5C-4428-9131-35D1CA9EE677}" type="pres">
      <dgm:prSet presAssocID="{894D0A95-D927-4889-93B2-290BC702F046}" presName="negativeSpace" presStyleCnt="0"/>
      <dgm:spPr/>
    </dgm:pt>
    <dgm:pt modelId="{2C4A2E0F-3B77-43E8-BF0F-57287ACBD90A}" type="pres">
      <dgm:prSet presAssocID="{894D0A95-D927-4889-93B2-290BC702F046}" presName="childText" presStyleLbl="conFgAcc1" presStyleIdx="0" presStyleCnt="4">
        <dgm:presLayoutVars>
          <dgm:bulletEnabled val="1"/>
        </dgm:presLayoutVars>
      </dgm:prSet>
      <dgm:spPr/>
    </dgm:pt>
    <dgm:pt modelId="{09DFCF7F-12E5-4E4C-A5AE-FEF42B62FA56}" type="pres">
      <dgm:prSet presAssocID="{333C6020-4BF9-4E66-9219-D077C81B042E}" presName="spaceBetweenRectangles" presStyleCnt="0"/>
      <dgm:spPr/>
    </dgm:pt>
    <dgm:pt modelId="{8C87712A-D346-4ECA-92F1-23CFF8CCD932}" type="pres">
      <dgm:prSet presAssocID="{9EBBA655-D8C1-4102-AFE3-FB5772A3EAA2}" presName="parentLin" presStyleCnt="0"/>
      <dgm:spPr/>
    </dgm:pt>
    <dgm:pt modelId="{3A0B3094-1D18-4BBA-BA60-B69E86F7285D}" type="pres">
      <dgm:prSet presAssocID="{9EBBA655-D8C1-4102-AFE3-FB5772A3EAA2}" presName="parentLeftMargin" presStyleLbl="node1" presStyleIdx="0" presStyleCnt="4"/>
      <dgm:spPr/>
      <dgm:t>
        <a:bodyPr/>
        <a:lstStyle/>
        <a:p>
          <a:endParaRPr lang="pt-BR"/>
        </a:p>
      </dgm:t>
    </dgm:pt>
    <dgm:pt modelId="{44511679-ED55-4DE4-9697-04CCC31D74A9}" type="pres">
      <dgm:prSet presAssocID="{9EBBA655-D8C1-4102-AFE3-FB5772A3EAA2}" presName="parentText" presStyleLbl="node1" presStyleIdx="1" presStyleCnt="4" custScaleX="129769">
        <dgm:presLayoutVars>
          <dgm:chMax val="0"/>
          <dgm:bulletEnabled val="1"/>
        </dgm:presLayoutVars>
      </dgm:prSet>
      <dgm:spPr/>
      <dgm:t>
        <a:bodyPr/>
        <a:lstStyle/>
        <a:p>
          <a:endParaRPr lang="pt-BR"/>
        </a:p>
      </dgm:t>
    </dgm:pt>
    <dgm:pt modelId="{A7F27C39-D9F3-4E74-B513-ED489BA26046}" type="pres">
      <dgm:prSet presAssocID="{9EBBA655-D8C1-4102-AFE3-FB5772A3EAA2}" presName="negativeSpace" presStyleCnt="0"/>
      <dgm:spPr/>
    </dgm:pt>
    <dgm:pt modelId="{F88DE38B-C498-4F0B-A0A4-5B1F15DAF1F7}" type="pres">
      <dgm:prSet presAssocID="{9EBBA655-D8C1-4102-AFE3-FB5772A3EAA2}" presName="childText" presStyleLbl="conFgAcc1" presStyleIdx="1" presStyleCnt="4">
        <dgm:presLayoutVars>
          <dgm:bulletEnabled val="1"/>
        </dgm:presLayoutVars>
      </dgm:prSet>
      <dgm:spPr/>
    </dgm:pt>
    <dgm:pt modelId="{2B17A123-9212-416B-9858-71EADEE9FB23}" type="pres">
      <dgm:prSet presAssocID="{D305244A-38E0-499E-8996-0D94C6BFC75B}" presName="spaceBetweenRectangles" presStyleCnt="0"/>
      <dgm:spPr/>
    </dgm:pt>
    <dgm:pt modelId="{C69E98F6-4D55-469A-AC52-A9DE2EA50A52}" type="pres">
      <dgm:prSet presAssocID="{1E47CA7B-1130-4602-A32C-EBF964FC5D7E}" presName="parentLin" presStyleCnt="0"/>
      <dgm:spPr/>
    </dgm:pt>
    <dgm:pt modelId="{4D3B92CF-CDB1-4C30-9B3D-1F76633CE2E4}" type="pres">
      <dgm:prSet presAssocID="{1E47CA7B-1130-4602-A32C-EBF964FC5D7E}" presName="parentLeftMargin" presStyleLbl="node1" presStyleIdx="1" presStyleCnt="4"/>
      <dgm:spPr/>
      <dgm:t>
        <a:bodyPr/>
        <a:lstStyle/>
        <a:p>
          <a:endParaRPr lang="pt-BR"/>
        </a:p>
      </dgm:t>
    </dgm:pt>
    <dgm:pt modelId="{60E97D3C-2309-40BA-AA07-79788D3C222C}" type="pres">
      <dgm:prSet presAssocID="{1E47CA7B-1130-4602-A32C-EBF964FC5D7E}" presName="parentText" presStyleLbl="node1" presStyleIdx="2" presStyleCnt="4" custScaleX="129769">
        <dgm:presLayoutVars>
          <dgm:chMax val="0"/>
          <dgm:bulletEnabled val="1"/>
        </dgm:presLayoutVars>
      </dgm:prSet>
      <dgm:spPr/>
      <dgm:t>
        <a:bodyPr/>
        <a:lstStyle/>
        <a:p>
          <a:endParaRPr lang="pt-BR"/>
        </a:p>
      </dgm:t>
    </dgm:pt>
    <dgm:pt modelId="{AB0B7A79-894F-4850-994A-466AFCC5DA6E}" type="pres">
      <dgm:prSet presAssocID="{1E47CA7B-1130-4602-A32C-EBF964FC5D7E}" presName="negativeSpace" presStyleCnt="0"/>
      <dgm:spPr/>
    </dgm:pt>
    <dgm:pt modelId="{9FDA70C8-0049-496A-AA1B-4124F9218D86}" type="pres">
      <dgm:prSet presAssocID="{1E47CA7B-1130-4602-A32C-EBF964FC5D7E}" presName="childText" presStyleLbl="conFgAcc1" presStyleIdx="2" presStyleCnt="4">
        <dgm:presLayoutVars>
          <dgm:bulletEnabled val="1"/>
        </dgm:presLayoutVars>
      </dgm:prSet>
      <dgm:spPr/>
    </dgm:pt>
    <dgm:pt modelId="{E1A673C2-0FD8-4A4D-943F-B5A922B7EF8A}" type="pres">
      <dgm:prSet presAssocID="{082366A0-057E-4573-B84F-3B0C33F0AAD0}" presName="spaceBetweenRectangles" presStyleCnt="0"/>
      <dgm:spPr/>
    </dgm:pt>
    <dgm:pt modelId="{F975DF59-51BD-4022-A8A3-C16FD7BBC610}" type="pres">
      <dgm:prSet presAssocID="{97DC05CE-2A35-4E0E-B9E6-5600EF1C0DC0}" presName="parentLin" presStyleCnt="0"/>
      <dgm:spPr/>
    </dgm:pt>
    <dgm:pt modelId="{682F1C17-53B9-4570-8D3F-123BF12EEF02}" type="pres">
      <dgm:prSet presAssocID="{97DC05CE-2A35-4E0E-B9E6-5600EF1C0DC0}" presName="parentLeftMargin" presStyleLbl="node1" presStyleIdx="2" presStyleCnt="4"/>
      <dgm:spPr/>
      <dgm:t>
        <a:bodyPr/>
        <a:lstStyle/>
        <a:p>
          <a:endParaRPr lang="pt-BR"/>
        </a:p>
      </dgm:t>
    </dgm:pt>
    <dgm:pt modelId="{4E3BC173-4DA1-428A-8F45-FDCF2D417481}" type="pres">
      <dgm:prSet presAssocID="{97DC05CE-2A35-4E0E-B9E6-5600EF1C0DC0}" presName="parentText" presStyleLbl="node1" presStyleIdx="3" presStyleCnt="4" custScaleX="129769">
        <dgm:presLayoutVars>
          <dgm:chMax val="0"/>
          <dgm:bulletEnabled val="1"/>
        </dgm:presLayoutVars>
      </dgm:prSet>
      <dgm:spPr/>
      <dgm:t>
        <a:bodyPr/>
        <a:lstStyle/>
        <a:p>
          <a:endParaRPr lang="pt-BR"/>
        </a:p>
      </dgm:t>
    </dgm:pt>
    <dgm:pt modelId="{01D4A252-15BE-4871-AFBE-1CE19E9F2F42}" type="pres">
      <dgm:prSet presAssocID="{97DC05CE-2A35-4E0E-B9E6-5600EF1C0DC0}" presName="negativeSpace" presStyleCnt="0"/>
      <dgm:spPr/>
    </dgm:pt>
    <dgm:pt modelId="{FFF66702-3387-44D7-BA7D-7565DFFDB0A1}" type="pres">
      <dgm:prSet presAssocID="{97DC05CE-2A35-4E0E-B9E6-5600EF1C0DC0}" presName="childText" presStyleLbl="conFgAcc1" presStyleIdx="3" presStyleCnt="4">
        <dgm:presLayoutVars>
          <dgm:bulletEnabled val="1"/>
        </dgm:presLayoutVars>
      </dgm:prSet>
      <dgm:spPr/>
    </dgm:pt>
  </dgm:ptLst>
  <dgm:cxnLst>
    <dgm:cxn modelId="{50BDE9CC-831D-4559-AE10-1B10B1676B23}" srcId="{A2672C8C-A091-451D-8EFF-E47AC8DA2655}" destId="{1E47CA7B-1130-4602-A32C-EBF964FC5D7E}" srcOrd="2" destOrd="0" parTransId="{3709EEEE-8F28-4B96-9CC0-1B4E036B64C8}" sibTransId="{082366A0-057E-4573-B84F-3B0C33F0AAD0}"/>
    <dgm:cxn modelId="{19960230-7C3C-4171-A935-41B2356E63CD}" type="presOf" srcId="{1E47CA7B-1130-4602-A32C-EBF964FC5D7E}" destId="{60E97D3C-2309-40BA-AA07-79788D3C222C}" srcOrd="1" destOrd="0" presId="urn:microsoft.com/office/officeart/2005/8/layout/list1"/>
    <dgm:cxn modelId="{74628569-477A-44EE-9D31-C128C8E71907}" type="presOf" srcId="{97DC05CE-2A35-4E0E-B9E6-5600EF1C0DC0}" destId="{4E3BC173-4DA1-428A-8F45-FDCF2D417481}" srcOrd="1" destOrd="0" presId="urn:microsoft.com/office/officeart/2005/8/layout/list1"/>
    <dgm:cxn modelId="{4CEF5C86-4B51-4B2B-A61B-5D62AE1F77EE}" type="presOf" srcId="{9EBBA655-D8C1-4102-AFE3-FB5772A3EAA2}" destId="{3A0B3094-1D18-4BBA-BA60-B69E86F7285D}" srcOrd="0" destOrd="0" presId="urn:microsoft.com/office/officeart/2005/8/layout/list1"/>
    <dgm:cxn modelId="{21D8391E-1153-4475-8673-A646C98D19C2}" type="presOf" srcId="{1E47CA7B-1130-4602-A32C-EBF964FC5D7E}" destId="{4D3B92CF-CDB1-4C30-9B3D-1F76633CE2E4}" srcOrd="0" destOrd="0" presId="urn:microsoft.com/office/officeart/2005/8/layout/list1"/>
    <dgm:cxn modelId="{E07F635B-D2AB-47D8-A21E-8A988DDEECBB}" type="presOf" srcId="{894D0A95-D927-4889-93B2-290BC702F046}" destId="{CE0BE9FA-0D6D-4BB3-AA50-B5CD38A4C3D2}" srcOrd="0" destOrd="0" presId="urn:microsoft.com/office/officeart/2005/8/layout/list1"/>
    <dgm:cxn modelId="{0E97DA97-D1CB-4910-9B71-A6D643D3A6BA}" srcId="{A2672C8C-A091-451D-8EFF-E47AC8DA2655}" destId="{9EBBA655-D8C1-4102-AFE3-FB5772A3EAA2}" srcOrd="1" destOrd="0" parTransId="{C22A2D18-D33E-4AD3-89CF-7007F7141C74}" sibTransId="{D305244A-38E0-499E-8996-0D94C6BFC75B}"/>
    <dgm:cxn modelId="{017106D6-952F-4E5E-8C55-C57E12B24A94}" type="presOf" srcId="{9EBBA655-D8C1-4102-AFE3-FB5772A3EAA2}" destId="{44511679-ED55-4DE4-9697-04CCC31D74A9}" srcOrd="1" destOrd="0" presId="urn:microsoft.com/office/officeart/2005/8/layout/list1"/>
    <dgm:cxn modelId="{785B7C1B-DE93-40C8-B49D-775CE60AB217}" srcId="{A2672C8C-A091-451D-8EFF-E47AC8DA2655}" destId="{894D0A95-D927-4889-93B2-290BC702F046}" srcOrd="0" destOrd="0" parTransId="{F6886239-D6E4-4BB6-8F35-343DC5ED56CE}" sibTransId="{333C6020-4BF9-4E66-9219-D077C81B042E}"/>
    <dgm:cxn modelId="{AA0BC351-581F-46F4-B9D4-A8E0DA5FD93A}" type="presOf" srcId="{97DC05CE-2A35-4E0E-B9E6-5600EF1C0DC0}" destId="{682F1C17-53B9-4570-8D3F-123BF12EEF02}" srcOrd="0" destOrd="0" presId="urn:microsoft.com/office/officeart/2005/8/layout/list1"/>
    <dgm:cxn modelId="{90E38F57-4B93-4758-97B6-FCE34B57F07E}" type="presOf" srcId="{894D0A95-D927-4889-93B2-290BC702F046}" destId="{7CE741AD-F9B4-46C7-8DC4-57C77A5C94EA}" srcOrd="1" destOrd="0" presId="urn:microsoft.com/office/officeart/2005/8/layout/list1"/>
    <dgm:cxn modelId="{CFB2D7E5-27A6-4B06-B9C4-EF3D80F89313}" type="presOf" srcId="{A2672C8C-A091-451D-8EFF-E47AC8DA2655}" destId="{121C698D-7FC0-4962-9927-A2D452086321}" srcOrd="0" destOrd="0" presId="urn:microsoft.com/office/officeart/2005/8/layout/list1"/>
    <dgm:cxn modelId="{8F76069F-0787-4FB6-B2BE-B5C639AADC9F}" srcId="{A2672C8C-A091-451D-8EFF-E47AC8DA2655}" destId="{97DC05CE-2A35-4E0E-B9E6-5600EF1C0DC0}" srcOrd="3" destOrd="0" parTransId="{F29B4397-05C6-482F-A839-3649DEBEEAE9}" sibTransId="{955B3A2B-FD04-4C53-8B5A-87827B2C11E3}"/>
    <dgm:cxn modelId="{287CECEA-D252-4024-96E9-75CBC70AC555}" type="presParOf" srcId="{121C698D-7FC0-4962-9927-A2D452086321}" destId="{A7BEFAE3-0D58-4B0C-84F9-AEE88E95D7D6}" srcOrd="0" destOrd="0" presId="urn:microsoft.com/office/officeart/2005/8/layout/list1"/>
    <dgm:cxn modelId="{0530D7C2-D361-4427-99E4-8A4159F0A5DE}" type="presParOf" srcId="{A7BEFAE3-0D58-4B0C-84F9-AEE88E95D7D6}" destId="{CE0BE9FA-0D6D-4BB3-AA50-B5CD38A4C3D2}" srcOrd="0" destOrd="0" presId="urn:microsoft.com/office/officeart/2005/8/layout/list1"/>
    <dgm:cxn modelId="{1223835B-7124-4451-97CD-0E5945FF73AC}" type="presParOf" srcId="{A7BEFAE3-0D58-4B0C-84F9-AEE88E95D7D6}" destId="{7CE741AD-F9B4-46C7-8DC4-57C77A5C94EA}" srcOrd="1" destOrd="0" presId="urn:microsoft.com/office/officeart/2005/8/layout/list1"/>
    <dgm:cxn modelId="{8545563D-FD21-45C5-A151-C7D31A0B6786}" type="presParOf" srcId="{121C698D-7FC0-4962-9927-A2D452086321}" destId="{B9419426-5C5C-4428-9131-35D1CA9EE677}" srcOrd="1" destOrd="0" presId="urn:microsoft.com/office/officeart/2005/8/layout/list1"/>
    <dgm:cxn modelId="{0BD112DD-1876-4243-9ECE-6FAA572CE913}" type="presParOf" srcId="{121C698D-7FC0-4962-9927-A2D452086321}" destId="{2C4A2E0F-3B77-43E8-BF0F-57287ACBD90A}" srcOrd="2" destOrd="0" presId="urn:microsoft.com/office/officeart/2005/8/layout/list1"/>
    <dgm:cxn modelId="{754054B9-3535-4FB7-85A4-716568DA0E11}" type="presParOf" srcId="{121C698D-7FC0-4962-9927-A2D452086321}" destId="{09DFCF7F-12E5-4E4C-A5AE-FEF42B62FA56}" srcOrd="3" destOrd="0" presId="urn:microsoft.com/office/officeart/2005/8/layout/list1"/>
    <dgm:cxn modelId="{9A0F640D-D64A-4758-AFAF-F2B550CBFAAA}" type="presParOf" srcId="{121C698D-7FC0-4962-9927-A2D452086321}" destId="{8C87712A-D346-4ECA-92F1-23CFF8CCD932}" srcOrd="4" destOrd="0" presId="urn:microsoft.com/office/officeart/2005/8/layout/list1"/>
    <dgm:cxn modelId="{BBD8DFC5-CB7C-413D-93D9-DAE3AE5F65B8}" type="presParOf" srcId="{8C87712A-D346-4ECA-92F1-23CFF8CCD932}" destId="{3A0B3094-1D18-4BBA-BA60-B69E86F7285D}" srcOrd="0" destOrd="0" presId="urn:microsoft.com/office/officeart/2005/8/layout/list1"/>
    <dgm:cxn modelId="{CF6E7C58-7B89-4C71-81F8-DE8C813136CA}" type="presParOf" srcId="{8C87712A-D346-4ECA-92F1-23CFF8CCD932}" destId="{44511679-ED55-4DE4-9697-04CCC31D74A9}" srcOrd="1" destOrd="0" presId="urn:microsoft.com/office/officeart/2005/8/layout/list1"/>
    <dgm:cxn modelId="{309677A7-1DD5-475C-9CA3-ED161DA6FCD4}" type="presParOf" srcId="{121C698D-7FC0-4962-9927-A2D452086321}" destId="{A7F27C39-D9F3-4E74-B513-ED489BA26046}" srcOrd="5" destOrd="0" presId="urn:microsoft.com/office/officeart/2005/8/layout/list1"/>
    <dgm:cxn modelId="{6FDE28B0-583B-4942-9C79-CB6E9BE98AC0}" type="presParOf" srcId="{121C698D-7FC0-4962-9927-A2D452086321}" destId="{F88DE38B-C498-4F0B-A0A4-5B1F15DAF1F7}" srcOrd="6" destOrd="0" presId="urn:microsoft.com/office/officeart/2005/8/layout/list1"/>
    <dgm:cxn modelId="{8A10E0E1-CC03-4AE7-A191-62574C049C50}" type="presParOf" srcId="{121C698D-7FC0-4962-9927-A2D452086321}" destId="{2B17A123-9212-416B-9858-71EADEE9FB23}" srcOrd="7" destOrd="0" presId="urn:microsoft.com/office/officeart/2005/8/layout/list1"/>
    <dgm:cxn modelId="{E1F2D2F2-3DB4-4324-85E8-42A643A3E590}" type="presParOf" srcId="{121C698D-7FC0-4962-9927-A2D452086321}" destId="{C69E98F6-4D55-469A-AC52-A9DE2EA50A52}" srcOrd="8" destOrd="0" presId="urn:microsoft.com/office/officeart/2005/8/layout/list1"/>
    <dgm:cxn modelId="{626FC34B-0D8C-4A8E-9F40-BB7CABDB988C}" type="presParOf" srcId="{C69E98F6-4D55-469A-AC52-A9DE2EA50A52}" destId="{4D3B92CF-CDB1-4C30-9B3D-1F76633CE2E4}" srcOrd="0" destOrd="0" presId="urn:microsoft.com/office/officeart/2005/8/layout/list1"/>
    <dgm:cxn modelId="{C4C232E6-4B77-484A-B7E5-75F40C5D271C}" type="presParOf" srcId="{C69E98F6-4D55-469A-AC52-A9DE2EA50A52}" destId="{60E97D3C-2309-40BA-AA07-79788D3C222C}" srcOrd="1" destOrd="0" presId="urn:microsoft.com/office/officeart/2005/8/layout/list1"/>
    <dgm:cxn modelId="{EC405434-20A3-4F6E-B4DF-F90AF3A4994D}" type="presParOf" srcId="{121C698D-7FC0-4962-9927-A2D452086321}" destId="{AB0B7A79-894F-4850-994A-466AFCC5DA6E}" srcOrd="9" destOrd="0" presId="urn:microsoft.com/office/officeart/2005/8/layout/list1"/>
    <dgm:cxn modelId="{CBA160C8-3C11-4EFA-856B-7E2363A687E6}" type="presParOf" srcId="{121C698D-7FC0-4962-9927-A2D452086321}" destId="{9FDA70C8-0049-496A-AA1B-4124F9218D86}" srcOrd="10" destOrd="0" presId="urn:microsoft.com/office/officeart/2005/8/layout/list1"/>
    <dgm:cxn modelId="{BB90B4C7-722B-4B1F-83A6-083544C4682B}" type="presParOf" srcId="{121C698D-7FC0-4962-9927-A2D452086321}" destId="{E1A673C2-0FD8-4A4D-943F-B5A922B7EF8A}" srcOrd="11" destOrd="0" presId="urn:microsoft.com/office/officeart/2005/8/layout/list1"/>
    <dgm:cxn modelId="{99583886-9B01-4B32-A896-95D6443E1B96}" type="presParOf" srcId="{121C698D-7FC0-4962-9927-A2D452086321}" destId="{F975DF59-51BD-4022-A8A3-C16FD7BBC610}" srcOrd="12" destOrd="0" presId="urn:microsoft.com/office/officeart/2005/8/layout/list1"/>
    <dgm:cxn modelId="{A5B32FBF-FE8C-45C9-A755-F0845A334ACD}" type="presParOf" srcId="{F975DF59-51BD-4022-A8A3-C16FD7BBC610}" destId="{682F1C17-53B9-4570-8D3F-123BF12EEF02}" srcOrd="0" destOrd="0" presId="urn:microsoft.com/office/officeart/2005/8/layout/list1"/>
    <dgm:cxn modelId="{B1B74834-992A-4C4A-977A-69663AC63335}" type="presParOf" srcId="{F975DF59-51BD-4022-A8A3-C16FD7BBC610}" destId="{4E3BC173-4DA1-428A-8F45-FDCF2D417481}" srcOrd="1" destOrd="0" presId="urn:microsoft.com/office/officeart/2005/8/layout/list1"/>
    <dgm:cxn modelId="{87DB6C73-5CFE-4E96-8862-88A80C46A346}" type="presParOf" srcId="{121C698D-7FC0-4962-9927-A2D452086321}" destId="{01D4A252-15BE-4871-AFBE-1CE19E9F2F42}" srcOrd="13" destOrd="0" presId="urn:microsoft.com/office/officeart/2005/8/layout/list1"/>
    <dgm:cxn modelId="{1BBD242E-458E-4D66-9C15-E29FF60D306B}" type="presParOf" srcId="{121C698D-7FC0-4962-9927-A2D452086321}" destId="{FFF66702-3387-44D7-BA7D-7565DFFDB0A1}"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13ADAF-F064-4D9C-B9D7-6C20F65E9BF1}" type="doc">
      <dgm:prSet loTypeId="urn:microsoft.com/office/officeart/2005/8/layout/list1" loCatId="list" qsTypeId="urn:microsoft.com/office/officeart/2005/8/quickstyle/simple1" qsCatId="simple" csTypeId="urn:microsoft.com/office/officeart/2005/8/colors/colorful1#4" csCatId="colorful" phldr="1"/>
      <dgm:spPr/>
      <dgm:t>
        <a:bodyPr/>
        <a:lstStyle/>
        <a:p>
          <a:endParaRPr lang="pt-BR"/>
        </a:p>
      </dgm:t>
    </dgm:pt>
    <dgm:pt modelId="{4442EB01-F9FA-435F-8571-B1F0CCF1A8CE}">
      <dgm:prSet phldrT="[Texto]" custT="1"/>
      <dgm:spPr/>
      <dgm:t>
        <a:bodyPr/>
        <a:lstStyle/>
        <a:p>
          <a:r>
            <a:rPr lang="pt-BR" altLang="pt-BR" sz="1800" dirty="0">
              <a:solidFill>
                <a:schemeClr val="tx1">
                  <a:lumMod val="75000"/>
                  <a:lumOff val="25000"/>
                </a:schemeClr>
              </a:solidFill>
            </a:rPr>
            <a:t>Dedique um tempo para análise dos dados</a:t>
          </a:r>
          <a:endParaRPr lang="pt-BR" sz="1800" dirty="0">
            <a:solidFill>
              <a:schemeClr val="tx1">
                <a:lumMod val="75000"/>
                <a:lumOff val="25000"/>
              </a:schemeClr>
            </a:solidFill>
          </a:endParaRPr>
        </a:p>
      </dgm:t>
    </dgm:pt>
    <dgm:pt modelId="{944300AA-A5EC-43F5-9F3E-C1B936BE1A51}" type="parTrans" cxnId="{698387F8-6AD2-4A78-9D26-C5E7CDA46102}">
      <dgm:prSet/>
      <dgm:spPr/>
      <dgm:t>
        <a:bodyPr/>
        <a:lstStyle/>
        <a:p>
          <a:endParaRPr lang="pt-BR">
            <a:solidFill>
              <a:schemeClr val="tx1">
                <a:lumMod val="75000"/>
                <a:lumOff val="25000"/>
              </a:schemeClr>
            </a:solidFill>
          </a:endParaRPr>
        </a:p>
      </dgm:t>
    </dgm:pt>
    <dgm:pt modelId="{B3553F90-CADF-427E-93C8-F0E9304DE9FA}" type="sibTrans" cxnId="{698387F8-6AD2-4A78-9D26-C5E7CDA46102}">
      <dgm:prSet/>
      <dgm:spPr/>
      <dgm:t>
        <a:bodyPr/>
        <a:lstStyle/>
        <a:p>
          <a:endParaRPr lang="pt-BR">
            <a:solidFill>
              <a:schemeClr val="tx1">
                <a:lumMod val="75000"/>
                <a:lumOff val="25000"/>
              </a:schemeClr>
            </a:solidFill>
          </a:endParaRPr>
        </a:p>
      </dgm:t>
    </dgm:pt>
    <dgm:pt modelId="{645A91CE-0A32-4190-849A-BB9057C315B4}">
      <dgm:prSet custT="1"/>
      <dgm:spPr/>
      <dgm:t>
        <a:bodyPr/>
        <a:lstStyle/>
        <a:p>
          <a:r>
            <a:rPr lang="pt-BR" altLang="pt-BR" sz="1800" dirty="0">
              <a:solidFill>
                <a:schemeClr val="tx1">
                  <a:lumMod val="75000"/>
                  <a:lumOff val="25000"/>
                </a:schemeClr>
              </a:solidFill>
            </a:rPr>
            <a:t>Técnicas de análise de dados e de processos podem ajudar</a:t>
          </a:r>
        </a:p>
      </dgm:t>
    </dgm:pt>
    <dgm:pt modelId="{DA33902C-EDBD-4A42-96B9-A634818979D4}" type="parTrans" cxnId="{8A5DDCF6-A057-4EE0-A543-2C5219E79298}">
      <dgm:prSet/>
      <dgm:spPr/>
      <dgm:t>
        <a:bodyPr/>
        <a:lstStyle/>
        <a:p>
          <a:endParaRPr lang="pt-BR">
            <a:solidFill>
              <a:schemeClr val="tx1">
                <a:lumMod val="75000"/>
                <a:lumOff val="25000"/>
              </a:schemeClr>
            </a:solidFill>
          </a:endParaRPr>
        </a:p>
      </dgm:t>
    </dgm:pt>
    <dgm:pt modelId="{403D9A36-74EE-418A-B25C-8A7CB678A1F8}" type="sibTrans" cxnId="{8A5DDCF6-A057-4EE0-A543-2C5219E79298}">
      <dgm:prSet/>
      <dgm:spPr/>
      <dgm:t>
        <a:bodyPr/>
        <a:lstStyle/>
        <a:p>
          <a:endParaRPr lang="pt-BR">
            <a:solidFill>
              <a:schemeClr val="tx1">
                <a:lumMod val="75000"/>
                <a:lumOff val="25000"/>
              </a:schemeClr>
            </a:solidFill>
          </a:endParaRPr>
        </a:p>
      </dgm:t>
    </dgm:pt>
    <dgm:pt modelId="{AFFD17F0-CA6E-4F6F-B022-2BFA8F404AC4}">
      <dgm:prSet custT="1"/>
      <dgm:spPr/>
      <dgm:t>
        <a:bodyPr/>
        <a:lstStyle/>
        <a:p>
          <a:r>
            <a:rPr lang="pt-BR" altLang="pt-BR" sz="1800" dirty="0">
              <a:solidFill>
                <a:schemeClr val="tx1">
                  <a:lumMod val="75000"/>
                  <a:lumOff val="25000"/>
                </a:schemeClr>
              </a:solidFill>
            </a:rPr>
            <a:t>Compare os resultados obtidos com as predições</a:t>
          </a:r>
        </a:p>
      </dgm:t>
    </dgm:pt>
    <dgm:pt modelId="{C8319143-AB1A-4A87-824D-9685FD6970E1}" type="parTrans" cxnId="{99D4F9DF-A189-4767-AB48-D1AB7136D71E}">
      <dgm:prSet/>
      <dgm:spPr/>
      <dgm:t>
        <a:bodyPr/>
        <a:lstStyle/>
        <a:p>
          <a:endParaRPr lang="pt-BR">
            <a:solidFill>
              <a:schemeClr val="tx1">
                <a:lumMod val="75000"/>
                <a:lumOff val="25000"/>
              </a:schemeClr>
            </a:solidFill>
          </a:endParaRPr>
        </a:p>
      </dgm:t>
    </dgm:pt>
    <dgm:pt modelId="{A6B14007-FE88-477A-B28A-5C1E6145A2B4}" type="sibTrans" cxnId="{99D4F9DF-A189-4767-AB48-D1AB7136D71E}">
      <dgm:prSet/>
      <dgm:spPr/>
      <dgm:t>
        <a:bodyPr/>
        <a:lstStyle/>
        <a:p>
          <a:endParaRPr lang="pt-BR">
            <a:solidFill>
              <a:schemeClr val="tx1">
                <a:lumMod val="75000"/>
                <a:lumOff val="25000"/>
              </a:schemeClr>
            </a:solidFill>
          </a:endParaRPr>
        </a:p>
      </dgm:t>
    </dgm:pt>
    <dgm:pt modelId="{2FC673B6-EF05-49F4-BAA4-E268CD5457DC}">
      <dgm:prSet custT="1"/>
      <dgm:spPr/>
      <dgm:t>
        <a:bodyPr/>
        <a:lstStyle/>
        <a:p>
          <a:r>
            <a:rPr lang="pt-BR" altLang="pt-BR" sz="1800" dirty="0">
              <a:solidFill>
                <a:schemeClr val="tx1">
                  <a:lumMod val="75000"/>
                  <a:lumOff val="25000"/>
                </a:schemeClr>
              </a:solidFill>
            </a:rPr>
            <a:t>Temos duas situações:</a:t>
          </a:r>
        </a:p>
      </dgm:t>
    </dgm:pt>
    <dgm:pt modelId="{4A2F9805-5C18-4F20-8EE8-FF71C6500275}" type="parTrans" cxnId="{EDAB981B-ED32-4FA4-BEA1-B560161B1B1B}">
      <dgm:prSet/>
      <dgm:spPr/>
      <dgm:t>
        <a:bodyPr/>
        <a:lstStyle/>
        <a:p>
          <a:endParaRPr lang="pt-BR">
            <a:solidFill>
              <a:schemeClr val="tx1">
                <a:lumMod val="75000"/>
                <a:lumOff val="25000"/>
              </a:schemeClr>
            </a:solidFill>
          </a:endParaRPr>
        </a:p>
      </dgm:t>
    </dgm:pt>
    <dgm:pt modelId="{B0D38782-B0CF-488D-9BA0-D3CAB1C3CA4E}" type="sibTrans" cxnId="{EDAB981B-ED32-4FA4-BEA1-B560161B1B1B}">
      <dgm:prSet/>
      <dgm:spPr/>
      <dgm:t>
        <a:bodyPr/>
        <a:lstStyle/>
        <a:p>
          <a:endParaRPr lang="pt-BR">
            <a:solidFill>
              <a:schemeClr val="tx1">
                <a:lumMod val="75000"/>
                <a:lumOff val="25000"/>
              </a:schemeClr>
            </a:solidFill>
          </a:endParaRPr>
        </a:p>
      </dgm:t>
    </dgm:pt>
    <dgm:pt modelId="{F7477AF9-AFA2-499D-A4EF-89EEC51F8552}">
      <dgm:prSet custT="1"/>
      <dgm:spPr/>
      <dgm:t>
        <a:bodyPr/>
        <a:lstStyle/>
        <a:p>
          <a:r>
            <a:rPr lang="pt-BR" altLang="pt-BR" sz="1800" dirty="0">
              <a:solidFill>
                <a:schemeClr val="tx1">
                  <a:lumMod val="75000"/>
                  <a:lumOff val="25000"/>
                </a:schemeClr>
              </a:solidFill>
            </a:rPr>
            <a:t>Se não há contradição entre o predito e o observado, reforçam-se as teorias atuais</a:t>
          </a:r>
        </a:p>
      </dgm:t>
    </dgm:pt>
    <dgm:pt modelId="{B8DD3D7F-9C61-4F5D-B668-22F217DB3E34}" type="parTrans" cxnId="{8E00B43D-1D8C-460B-830E-BF5AB1D406C4}">
      <dgm:prSet/>
      <dgm:spPr/>
      <dgm:t>
        <a:bodyPr/>
        <a:lstStyle/>
        <a:p>
          <a:endParaRPr lang="pt-BR">
            <a:solidFill>
              <a:schemeClr val="tx1">
                <a:lumMod val="75000"/>
                <a:lumOff val="25000"/>
              </a:schemeClr>
            </a:solidFill>
          </a:endParaRPr>
        </a:p>
      </dgm:t>
    </dgm:pt>
    <dgm:pt modelId="{2E988F9E-AD32-41F5-A064-CDA762397A78}" type="sibTrans" cxnId="{8E00B43D-1D8C-460B-830E-BF5AB1D406C4}">
      <dgm:prSet/>
      <dgm:spPr/>
      <dgm:t>
        <a:bodyPr/>
        <a:lstStyle/>
        <a:p>
          <a:endParaRPr lang="pt-BR">
            <a:solidFill>
              <a:schemeClr val="tx1">
                <a:lumMod val="75000"/>
                <a:lumOff val="25000"/>
              </a:schemeClr>
            </a:solidFill>
          </a:endParaRPr>
        </a:p>
      </dgm:t>
    </dgm:pt>
    <dgm:pt modelId="{6C3BC8C1-B5FD-4772-8E34-EA141FB4A7E0}">
      <dgm:prSet custT="1"/>
      <dgm:spPr/>
      <dgm:t>
        <a:bodyPr/>
        <a:lstStyle/>
        <a:p>
          <a:r>
            <a:rPr lang="pt-BR" altLang="pt-BR" sz="1800" dirty="0">
              <a:solidFill>
                <a:schemeClr val="tx1">
                  <a:lumMod val="75000"/>
                  <a:lumOff val="25000"/>
                </a:schemeClr>
              </a:solidFill>
            </a:rPr>
            <a:t>Diferenças entre os resultados obtidos e as predições resultam em novo conhecimento adquirido</a:t>
          </a:r>
          <a:endParaRPr lang="pt-BR" altLang="pt-BR" sz="2000" dirty="0">
            <a:solidFill>
              <a:schemeClr val="tx1">
                <a:lumMod val="75000"/>
                <a:lumOff val="25000"/>
              </a:schemeClr>
            </a:solidFill>
          </a:endParaRPr>
        </a:p>
      </dgm:t>
    </dgm:pt>
    <dgm:pt modelId="{0D4892BC-9B34-44E1-ABB2-F90CFC9F13B8}" type="parTrans" cxnId="{229DA53B-F5EE-4F52-BA6A-7561A1E7F85F}">
      <dgm:prSet/>
      <dgm:spPr/>
      <dgm:t>
        <a:bodyPr/>
        <a:lstStyle/>
        <a:p>
          <a:endParaRPr lang="pt-BR">
            <a:solidFill>
              <a:schemeClr val="tx1">
                <a:lumMod val="75000"/>
                <a:lumOff val="25000"/>
              </a:schemeClr>
            </a:solidFill>
          </a:endParaRPr>
        </a:p>
      </dgm:t>
    </dgm:pt>
    <dgm:pt modelId="{A1BFC4FE-2472-46BE-98A7-A343BFE7D6F1}" type="sibTrans" cxnId="{229DA53B-F5EE-4F52-BA6A-7561A1E7F85F}">
      <dgm:prSet/>
      <dgm:spPr/>
      <dgm:t>
        <a:bodyPr/>
        <a:lstStyle/>
        <a:p>
          <a:endParaRPr lang="pt-BR">
            <a:solidFill>
              <a:schemeClr val="tx1">
                <a:lumMod val="75000"/>
                <a:lumOff val="25000"/>
              </a:schemeClr>
            </a:solidFill>
          </a:endParaRPr>
        </a:p>
      </dgm:t>
    </dgm:pt>
    <dgm:pt modelId="{EEEABF9B-A8CF-4587-B9F7-B86B08CA4BF2}" type="pres">
      <dgm:prSet presAssocID="{F513ADAF-F064-4D9C-B9D7-6C20F65E9BF1}" presName="linear" presStyleCnt="0">
        <dgm:presLayoutVars>
          <dgm:dir/>
          <dgm:animLvl val="lvl"/>
          <dgm:resizeHandles val="exact"/>
        </dgm:presLayoutVars>
      </dgm:prSet>
      <dgm:spPr/>
      <dgm:t>
        <a:bodyPr/>
        <a:lstStyle/>
        <a:p>
          <a:endParaRPr lang="pt-BR"/>
        </a:p>
      </dgm:t>
    </dgm:pt>
    <dgm:pt modelId="{FE87D55B-7267-4151-B685-14AE14D82909}" type="pres">
      <dgm:prSet presAssocID="{4442EB01-F9FA-435F-8571-B1F0CCF1A8CE}" presName="parentLin" presStyleCnt="0"/>
      <dgm:spPr/>
    </dgm:pt>
    <dgm:pt modelId="{9D32A309-11E6-40AC-95F4-E962401B8BB9}" type="pres">
      <dgm:prSet presAssocID="{4442EB01-F9FA-435F-8571-B1F0CCF1A8CE}" presName="parentLeftMargin" presStyleLbl="node1" presStyleIdx="0" presStyleCnt="3"/>
      <dgm:spPr/>
      <dgm:t>
        <a:bodyPr/>
        <a:lstStyle/>
        <a:p>
          <a:endParaRPr lang="pt-BR"/>
        </a:p>
      </dgm:t>
    </dgm:pt>
    <dgm:pt modelId="{AA0E3E91-7497-4905-9596-9ACD561DB0E6}" type="pres">
      <dgm:prSet presAssocID="{4442EB01-F9FA-435F-8571-B1F0CCF1A8CE}" presName="parentText" presStyleLbl="node1" presStyleIdx="0" presStyleCnt="3" custScaleX="121304">
        <dgm:presLayoutVars>
          <dgm:chMax val="0"/>
          <dgm:bulletEnabled val="1"/>
        </dgm:presLayoutVars>
      </dgm:prSet>
      <dgm:spPr/>
      <dgm:t>
        <a:bodyPr/>
        <a:lstStyle/>
        <a:p>
          <a:endParaRPr lang="pt-BR"/>
        </a:p>
      </dgm:t>
    </dgm:pt>
    <dgm:pt modelId="{3836E00A-29A4-438D-8DD8-3B6A2D916BCF}" type="pres">
      <dgm:prSet presAssocID="{4442EB01-F9FA-435F-8571-B1F0CCF1A8CE}" presName="negativeSpace" presStyleCnt="0"/>
      <dgm:spPr/>
    </dgm:pt>
    <dgm:pt modelId="{51008F8C-4902-4920-A799-FE1DEA7C9E74}" type="pres">
      <dgm:prSet presAssocID="{4442EB01-F9FA-435F-8571-B1F0CCF1A8CE}" presName="childText" presStyleLbl="conFgAcc1" presStyleIdx="0" presStyleCnt="3">
        <dgm:presLayoutVars>
          <dgm:bulletEnabled val="1"/>
        </dgm:presLayoutVars>
      </dgm:prSet>
      <dgm:spPr/>
      <dgm:t>
        <a:bodyPr/>
        <a:lstStyle/>
        <a:p>
          <a:endParaRPr lang="pt-BR"/>
        </a:p>
      </dgm:t>
    </dgm:pt>
    <dgm:pt modelId="{BCBB9AF3-FF17-4049-9246-02BF094B3F0D}" type="pres">
      <dgm:prSet presAssocID="{B3553F90-CADF-427E-93C8-F0E9304DE9FA}" presName="spaceBetweenRectangles" presStyleCnt="0"/>
      <dgm:spPr/>
    </dgm:pt>
    <dgm:pt modelId="{0841D54C-FCFB-4B1E-AC59-456EF3D5A87B}" type="pres">
      <dgm:prSet presAssocID="{AFFD17F0-CA6E-4F6F-B022-2BFA8F404AC4}" presName="parentLin" presStyleCnt="0"/>
      <dgm:spPr/>
    </dgm:pt>
    <dgm:pt modelId="{16423199-6BBA-4E58-9B0D-2F6910207B8D}" type="pres">
      <dgm:prSet presAssocID="{AFFD17F0-CA6E-4F6F-B022-2BFA8F404AC4}" presName="parentLeftMargin" presStyleLbl="node1" presStyleIdx="0" presStyleCnt="3"/>
      <dgm:spPr/>
      <dgm:t>
        <a:bodyPr/>
        <a:lstStyle/>
        <a:p>
          <a:endParaRPr lang="pt-BR"/>
        </a:p>
      </dgm:t>
    </dgm:pt>
    <dgm:pt modelId="{62E8E1A4-DCC6-48D5-8B71-4694841B00D9}" type="pres">
      <dgm:prSet presAssocID="{AFFD17F0-CA6E-4F6F-B022-2BFA8F404AC4}" presName="parentText" presStyleLbl="node1" presStyleIdx="1" presStyleCnt="3" custScaleX="121304">
        <dgm:presLayoutVars>
          <dgm:chMax val="0"/>
          <dgm:bulletEnabled val="1"/>
        </dgm:presLayoutVars>
      </dgm:prSet>
      <dgm:spPr/>
      <dgm:t>
        <a:bodyPr/>
        <a:lstStyle/>
        <a:p>
          <a:endParaRPr lang="pt-BR"/>
        </a:p>
      </dgm:t>
    </dgm:pt>
    <dgm:pt modelId="{9BCA60F7-6F65-4418-9753-7AC91B3A0671}" type="pres">
      <dgm:prSet presAssocID="{AFFD17F0-CA6E-4F6F-B022-2BFA8F404AC4}" presName="negativeSpace" presStyleCnt="0"/>
      <dgm:spPr/>
    </dgm:pt>
    <dgm:pt modelId="{4619BF8C-545F-4C6B-9327-4C1CA9E0D865}" type="pres">
      <dgm:prSet presAssocID="{AFFD17F0-CA6E-4F6F-B022-2BFA8F404AC4}" presName="childText" presStyleLbl="conFgAcc1" presStyleIdx="1" presStyleCnt="3">
        <dgm:presLayoutVars>
          <dgm:bulletEnabled val="1"/>
        </dgm:presLayoutVars>
      </dgm:prSet>
      <dgm:spPr/>
    </dgm:pt>
    <dgm:pt modelId="{3364C869-F366-4218-8E9E-291215F694D5}" type="pres">
      <dgm:prSet presAssocID="{A6B14007-FE88-477A-B28A-5C1E6145A2B4}" presName="spaceBetweenRectangles" presStyleCnt="0"/>
      <dgm:spPr/>
    </dgm:pt>
    <dgm:pt modelId="{8E7856FF-440A-44CF-BD5C-01944E8562BE}" type="pres">
      <dgm:prSet presAssocID="{2FC673B6-EF05-49F4-BAA4-E268CD5457DC}" presName="parentLin" presStyleCnt="0"/>
      <dgm:spPr/>
    </dgm:pt>
    <dgm:pt modelId="{B4085393-A6D4-45CC-BC23-1E4BBF1B4544}" type="pres">
      <dgm:prSet presAssocID="{2FC673B6-EF05-49F4-BAA4-E268CD5457DC}" presName="parentLeftMargin" presStyleLbl="node1" presStyleIdx="1" presStyleCnt="3"/>
      <dgm:spPr/>
      <dgm:t>
        <a:bodyPr/>
        <a:lstStyle/>
        <a:p>
          <a:endParaRPr lang="pt-BR"/>
        </a:p>
      </dgm:t>
    </dgm:pt>
    <dgm:pt modelId="{14AD7EB9-2FB5-4E96-A5CF-7501C0FB117B}" type="pres">
      <dgm:prSet presAssocID="{2FC673B6-EF05-49F4-BAA4-E268CD5457DC}" presName="parentText" presStyleLbl="node1" presStyleIdx="2" presStyleCnt="3" custScaleX="121304">
        <dgm:presLayoutVars>
          <dgm:chMax val="0"/>
          <dgm:bulletEnabled val="1"/>
        </dgm:presLayoutVars>
      </dgm:prSet>
      <dgm:spPr/>
      <dgm:t>
        <a:bodyPr/>
        <a:lstStyle/>
        <a:p>
          <a:endParaRPr lang="pt-BR"/>
        </a:p>
      </dgm:t>
    </dgm:pt>
    <dgm:pt modelId="{3E940211-8E96-428E-810B-A4CA8949FDB5}" type="pres">
      <dgm:prSet presAssocID="{2FC673B6-EF05-49F4-BAA4-E268CD5457DC}" presName="negativeSpace" presStyleCnt="0"/>
      <dgm:spPr/>
    </dgm:pt>
    <dgm:pt modelId="{D9A7C2AE-2BBA-4B94-9F3E-D68133A026D5}" type="pres">
      <dgm:prSet presAssocID="{2FC673B6-EF05-49F4-BAA4-E268CD5457DC}" presName="childText" presStyleLbl="conFgAcc1" presStyleIdx="2" presStyleCnt="3">
        <dgm:presLayoutVars>
          <dgm:bulletEnabled val="1"/>
        </dgm:presLayoutVars>
      </dgm:prSet>
      <dgm:spPr/>
      <dgm:t>
        <a:bodyPr/>
        <a:lstStyle/>
        <a:p>
          <a:endParaRPr lang="pt-BR"/>
        </a:p>
      </dgm:t>
    </dgm:pt>
  </dgm:ptLst>
  <dgm:cxnLst>
    <dgm:cxn modelId="{8476B301-1435-4ABA-A75B-24741B1B5DF9}" type="presOf" srcId="{645A91CE-0A32-4190-849A-BB9057C315B4}" destId="{51008F8C-4902-4920-A799-FE1DEA7C9E74}" srcOrd="0" destOrd="0" presId="urn:microsoft.com/office/officeart/2005/8/layout/list1"/>
    <dgm:cxn modelId="{146AB449-0F23-4147-96CC-D270B8CEA758}" type="presOf" srcId="{6C3BC8C1-B5FD-4772-8E34-EA141FB4A7E0}" destId="{D9A7C2AE-2BBA-4B94-9F3E-D68133A026D5}" srcOrd="0" destOrd="1" presId="urn:microsoft.com/office/officeart/2005/8/layout/list1"/>
    <dgm:cxn modelId="{DB3AC555-B93B-41A2-89CE-4EB96C51162C}" type="presOf" srcId="{4442EB01-F9FA-435F-8571-B1F0CCF1A8CE}" destId="{9D32A309-11E6-40AC-95F4-E962401B8BB9}" srcOrd="0" destOrd="0" presId="urn:microsoft.com/office/officeart/2005/8/layout/list1"/>
    <dgm:cxn modelId="{8776D783-7A8E-46E5-9E6B-5C34E194CFE9}" type="presOf" srcId="{F513ADAF-F064-4D9C-B9D7-6C20F65E9BF1}" destId="{EEEABF9B-A8CF-4587-B9F7-B86B08CA4BF2}" srcOrd="0" destOrd="0" presId="urn:microsoft.com/office/officeart/2005/8/layout/list1"/>
    <dgm:cxn modelId="{0FBD4BFB-38D5-4E22-AB90-7721158DCD39}" type="presOf" srcId="{4442EB01-F9FA-435F-8571-B1F0CCF1A8CE}" destId="{AA0E3E91-7497-4905-9596-9ACD561DB0E6}" srcOrd="1" destOrd="0" presId="urn:microsoft.com/office/officeart/2005/8/layout/list1"/>
    <dgm:cxn modelId="{EDAB981B-ED32-4FA4-BEA1-B560161B1B1B}" srcId="{F513ADAF-F064-4D9C-B9D7-6C20F65E9BF1}" destId="{2FC673B6-EF05-49F4-BAA4-E268CD5457DC}" srcOrd="2" destOrd="0" parTransId="{4A2F9805-5C18-4F20-8EE8-FF71C6500275}" sibTransId="{B0D38782-B0CF-488D-9BA0-D3CAB1C3CA4E}"/>
    <dgm:cxn modelId="{8A5DDCF6-A057-4EE0-A543-2C5219E79298}" srcId="{4442EB01-F9FA-435F-8571-B1F0CCF1A8CE}" destId="{645A91CE-0A32-4190-849A-BB9057C315B4}" srcOrd="0" destOrd="0" parTransId="{DA33902C-EDBD-4A42-96B9-A634818979D4}" sibTransId="{403D9A36-74EE-418A-B25C-8A7CB678A1F8}"/>
    <dgm:cxn modelId="{9D18DB5A-B4A2-44F1-9C15-D37125639BA2}" type="presOf" srcId="{2FC673B6-EF05-49F4-BAA4-E268CD5457DC}" destId="{B4085393-A6D4-45CC-BC23-1E4BBF1B4544}" srcOrd="0" destOrd="0" presId="urn:microsoft.com/office/officeart/2005/8/layout/list1"/>
    <dgm:cxn modelId="{698387F8-6AD2-4A78-9D26-C5E7CDA46102}" srcId="{F513ADAF-F064-4D9C-B9D7-6C20F65E9BF1}" destId="{4442EB01-F9FA-435F-8571-B1F0CCF1A8CE}" srcOrd="0" destOrd="0" parTransId="{944300AA-A5EC-43F5-9F3E-C1B936BE1A51}" sibTransId="{B3553F90-CADF-427E-93C8-F0E9304DE9FA}"/>
    <dgm:cxn modelId="{A7BBB00B-029A-4633-BB5D-DBA145CE733A}" type="presOf" srcId="{2FC673B6-EF05-49F4-BAA4-E268CD5457DC}" destId="{14AD7EB9-2FB5-4E96-A5CF-7501C0FB117B}" srcOrd="1" destOrd="0" presId="urn:microsoft.com/office/officeart/2005/8/layout/list1"/>
    <dgm:cxn modelId="{2275DEC8-4EA3-4884-8911-76B3346C0173}" type="presOf" srcId="{AFFD17F0-CA6E-4F6F-B022-2BFA8F404AC4}" destId="{62E8E1A4-DCC6-48D5-8B71-4694841B00D9}" srcOrd="1" destOrd="0" presId="urn:microsoft.com/office/officeart/2005/8/layout/list1"/>
    <dgm:cxn modelId="{F91F324B-24ED-4FAB-86DA-A078D1048719}" type="presOf" srcId="{AFFD17F0-CA6E-4F6F-B022-2BFA8F404AC4}" destId="{16423199-6BBA-4E58-9B0D-2F6910207B8D}" srcOrd="0" destOrd="0" presId="urn:microsoft.com/office/officeart/2005/8/layout/list1"/>
    <dgm:cxn modelId="{8E00B43D-1D8C-460B-830E-BF5AB1D406C4}" srcId="{2FC673B6-EF05-49F4-BAA4-E268CD5457DC}" destId="{F7477AF9-AFA2-499D-A4EF-89EEC51F8552}" srcOrd="0" destOrd="0" parTransId="{B8DD3D7F-9C61-4F5D-B668-22F217DB3E34}" sibTransId="{2E988F9E-AD32-41F5-A064-CDA762397A78}"/>
    <dgm:cxn modelId="{9C669925-C0B7-4BE7-82A8-8211260C1886}" type="presOf" srcId="{F7477AF9-AFA2-499D-A4EF-89EEC51F8552}" destId="{D9A7C2AE-2BBA-4B94-9F3E-D68133A026D5}" srcOrd="0" destOrd="0" presId="urn:microsoft.com/office/officeart/2005/8/layout/list1"/>
    <dgm:cxn modelId="{229DA53B-F5EE-4F52-BA6A-7561A1E7F85F}" srcId="{2FC673B6-EF05-49F4-BAA4-E268CD5457DC}" destId="{6C3BC8C1-B5FD-4772-8E34-EA141FB4A7E0}" srcOrd="1" destOrd="0" parTransId="{0D4892BC-9B34-44E1-ABB2-F90CFC9F13B8}" sibTransId="{A1BFC4FE-2472-46BE-98A7-A343BFE7D6F1}"/>
    <dgm:cxn modelId="{99D4F9DF-A189-4767-AB48-D1AB7136D71E}" srcId="{F513ADAF-F064-4D9C-B9D7-6C20F65E9BF1}" destId="{AFFD17F0-CA6E-4F6F-B022-2BFA8F404AC4}" srcOrd="1" destOrd="0" parTransId="{C8319143-AB1A-4A87-824D-9685FD6970E1}" sibTransId="{A6B14007-FE88-477A-B28A-5C1E6145A2B4}"/>
    <dgm:cxn modelId="{0B58BABE-BE74-47A8-B023-859E6DD23EB0}" type="presParOf" srcId="{EEEABF9B-A8CF-4587-B9F7-B86B08CA4BF2}" destId="{FE87D55B-7267-4151-B685-14AE14D82909}" srcOrd="0" destOrd="0" presId="urn:microsoft.com/office/officeart/2005/8/layout/list1"/>
    <dgm:cxn modelId="{76ED0970-6151-4DA7-B8B1-86BF5C5B0E71}" type="presParOf" srcId="{FE87D55B-7267-4151-B685-14AE14D82909}" destId="{9D32A309-11E6-40AC-95F4-E962401B8BB9}" srcOrd="0" destOrd="0" presId="urn:microsoft.com/office/officeart/2005/8/layout/list1"/>
    <dgm:cxn modelId="{9BE202EF-C9F7-4137-A0FB-DCFD76BEB5ED}" type="presParOf" srcId="{FE87D55B-7267-4151-B685-14AE14D82909}" destId="{AA0E3E91-7497-4905-9596-9ACD561DB0E6}" srcOrd="1" destOrd="0" presId="urn:microsoft.com/office/officeart/2005/8/layout/list1"/>
    <dgm:cxn modelId="{F322E62A-9EAA-4CBF-917E-A7B8418A9A81}" type="presParOf" srcId="{EEEABF9B-A8CF-4587-B9F7-B86B08CA4BF2}" destId="{3836E00A-29A4-438D-8DD8-3B6A2D916BCF}" srcOrd="1" destOrd="0" presId="urn:microsoft.com/office/officeart/2005/8/layout/list1"/>
    <dgm:cxn modelId="{0DC4DAD2-D3FE-4EB7-8B9B-F93893277A5A}" type="presParOf" srcId="{EEEABF9B-A8CF-4587-B9F7-B86B08CA4BF2}" destId="{51008F8C-4902-4920-A799-FE1DEA7C9E74}" srcOrd="2" destOrd="0" presId="urn:microsoft.com/office/officeart/2005/8/layout/list1"/>
    <dgm:cxn modelId="{7EC1A1D7-AE20-4428-898A-4444CA428197}" type="presParOf" srcId="{EEEABF9B-A8CF-4587-B9F7-B86B08CA4BF2}" destId="{BCBB9AF3-FF17-4049-9246-02BF094B3F0D}" srcOrd="3" destOrd="0" presId="urn:microsoft.com/office/officeart/2005/8/layout/list1"/>
    <dgm:cxn modelId="{83168558-FEAA-4E0D-B0B7-EF0D455D4BFE}" type="presParOf" srcId="{EEEABF9B-A8CF-4587-B9F7-B86B08CA4BF2}" destId="{0841D54C-FCFB-4B1E-AC59-456EF3D5A87B}" srcOrd="4" destOrd="0" presId="urn:microsoft.com/office/officeart/2005/8/layout/list1"/>
    <dgm:cxn modelId="{0134CE5D-E060-42C6-8783-761A565F7469}" type="presParOf" srcId="{0841D54C-FCFB-4B1E-AC59-456EF3D5A87B}" destId="{16423199-6BBA-4E58-9B0D-2F6910207B8D}" srcOrd="0" destOrd="0" presId="urn:microsoft.com/office/officeart/2005/8/layout/list1"/>
    <dgm:cxn modelId="{7F5FD084-B004-4C8E-8ED8-CE4F723927B3}" type="presParOf" srcId="{0841D54C-FCFB-4B1E-AC59-456EF3D5A87B}" destId="{62E8E1A4-DCC6-48D5-8B71-4694841B00D9}" srcOrd="1" destOrd="0" presId="urn:microsoft.com/office/officeart/2005/8/layout/list1"/>
    <dgm:cxn modelId="{607DBAA0-B8D0-4E9A-9EF3-954F1112DB91}" type="presParOf" srcId="{EEEABF9B-A8CF-4587-B9F7-B86B08CA4BF2}" destId="{9BCA60F7-6F65-4418-9753-7AC91B3A0671}" srcOrd="5" destOrd="0" presId="urn:microsoft.com/office/officeart/2005/8/layout/list1"/>
    <dgm:cxn modelId="{E7EA17F5-EF2F-4BF8-BB4D-CF276E245DC8}" type="presParOf" srcId="{EEEABF9B-A8CF-4587-B9F7-B86B08CA4BF2}" destId="{4619BF8C-545F-4C6B-9327-4C1CA9E0D865}" srcOrd="6" destOrd="0" presId="urn:microsoft.com/office/officeart/2005/8/layout/list1"/>
    <dgm:cxn modelId="{4AD54091-1C3B-45C5-8003-649C8CF0F0BE}" type="presParOf" srcId="{EEEABF9B-A8CF-4587-B9F7-B86B08CA4BF2}" destId="{3364C869-F366-4218-8E9E-291215F694D5}" srcOrd="7" destOrd="0" presId="urn:microsoft.com/office/officeart/2005/8/layout/list1"/>
    <dgm:cxn modelId="{380B3FB9-4EED-4A9D-9376-EA1EC1E33A0A}" type="presParOf" srcId="{EEEABF9B-A8CF-4587-B9F7-B86B08CA4BF2}" destId="{8E7856FF-440A-44CF-BD5C-01944E8562BE}" srcOrd="8" destOrd="0" presId="urn:microsoft.com/office/officeart/2005/8/layout/list1"/>
    <dgm:cxn modelId="{7CD6AEBA-1FF3-494F-B43C-8107F4123143}" type="presParOf" srcId="{8E7856FF-440A-44CF-BD5C-01944E8562BE}" destId="{B4085393-A6D4-45CC-BC23-1E4BBF1B4544}" srcOrd="0" destOrd="0" presId="urn:microsoft.com/office/officeart/2005/8/layout/list1"/>
    <dgm:cxn modelId="{00D27EAC-7733-4E4E-8C45-B07538FDC772}" type="presParOf" srcId="{8E7856FF-440A-44CF-BD5C-01944E8562BE}" destId="{14AD7EB9-2FB5-4E96-A5CF-7501C0FB117B}" srcOrd="1" destOrd="0" presId="urn:microsoft.com/office/officeart/2005/8/layout/list1"/>
    <dgm:cxn modelId="{00DB15E4-4760-42DF-B5D0-70D88BED87FA}" type="presParOf" srcId="{EEEABF9B-A8CF-4587-B9F7-B86B08CA4BF2}" destId="{3E940211-8E96-428E-810B-A4CA8949FDB5}" srcOrd="9" destOrd="0" presId="urn:microsoft.com/office/officeart/2005/8/layout/list1"/>
    <dgm:cxn modelId="{EDD8669C-0028-49D8-9314-1C29E05221F0}" type="presParOf" srcId="{EEEABF9B-A8CF-4587-B9F7-B86B08CA4BF2}" destId="{D9A7C2AE-2BBA-4B94-9F3E-D68133A026D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592281-BBE6-4C6B-BD12-E2442AA12591}" type="doc">
      <dgm:prSet loTypeId="urn:microsoft.com/office/officeart/2005/8/layout/list1" loCatId="list" qsTypeId="urn:microsoft.com/office/officeart/2005/8/quickstyle/simple1" qsCatId="simple" csTypeId="urn:microsoft.com/office/officeart/2005/8/colors/colorful1#5" csCatId="colorful" phldr="1"/>
      <dgm:spPr/>
      <dgm:t>
        <a:bodyPr/>
        <a:lstStyle/>
        <a:p>
          <a:endParaRPr lang="pt-BR"/>
        </a:p>
      </dgm:t>
    </dgm:pt>
    <dgm:pt modelId="{87D152F9-EE25-46ED-9E04-897D1E2E445F}">
      <dgm:prSet phldrT="[Texto]" custT="1"/>
      <dgm:spPr/>
      <dgm:t>
        <a:bodyPr/>
        <a:lstStyle/>
        <a:p>
          <a:r>
            <a:rPr lang="pt-BR" altLang="pt-BR" sz="2000" dirty="0">
              <a:solidFill>
                <a:schemeClr val="tx1">
                  <a:lumMod val="75000"/>
                  <a:lumOff val="25000"/>
                </a:schemeClr>
              </a:solidFill>
            </a:rPr>
            <a:t>Decida o que fazer a seguir, com base nos aprendizados obtidos</a:t>
          </a:r>
          <a:endParaRPr lang="pt-BR" sz="2000" dirty="0">
            <a:solidFill>
              <a:schemeClr val="tx1">
                <a:lumMod val="75000"/>
                <a:lumOff val="25000"/>
              </a:schemeClr>
            </a:solidFill>
          </a:endParaRPr>
        </a:p>
      </dgm:t>
    </dgm:pt>
    <dgm:pt modelId="{4AB2DD2E-8F83-4A3B-89A4-5EC800C7C493}" type="parTrans" cxnId="{AECC1118-B6A2-4B17-90AA-E4A25C37519D}">
      <dgm:prSet/>
      <dgm:spPr/>
      <dgm:t>
        <a:bodyPr/>
        <a:lstStyle/>
        <a:p>
          <a:endParaRPr lang="pt-BR">
            <a:solidFill>
              <a:schemeClr val="tx1">
                <a:lumMod val="75000"/>
                <a:lumOff val="25000"/>
              </a:schemeClr>
            </a:solidFill>
          </a:endParaRPr>
        </a:p>
      </dgm:t>
    </dgm:pt>
    <dgm:pt modelId="{BE69D94A-1690-4F42-A623-4CC8C8898B2B}" type="sibTrans" cxnId="{AECC1118-B6A2-4B17-90AA-E4A25C37519D}">
      <dgm:prSet/>
      <dgm:spPr/>
      <dgm:t>
        <a:bodyPr/>
        <a:lstStyle/>
        <a:p>
          <a:endParaRPr lang="pt-BR">
            <a:solidFill>
              <a:schemeClr val="tx1">
                <a:lumMod val="75000"/>
                <a:lumOff val="25000"/>
              </a:schemeClr>
            </a:solidFill>
          </a:endParaRPr>
        </a:p>
      </dgm:t>
    </dgm:pt>
    <dgm:pt modelId="{E9073CCD-DDDA-47D2-87A9-3789EC9366A6}">
      <dgm:prSet custT="1"/>
      <dgm:spPr/>
      <dgm:t>
        <a:bodyPr/>
        <a:lstStyle/>
        <a:p>
          <a:r>
            <a:rPr lang="pt-BR" altLang="pt-BR" sz="2000">
              <a:solidFill>
                <a:schemeClr val="tx1">
                  <a:lumMod val="75000"/>
                  <a:lumOff val="25000"/>
                </a:schemeClr>
              </a:solidFill>
            </a:rPr>
            <a:t>Quais novas dúvidas foram levantadas?</a:t>
          </a:r>
          <a:endParaRPr lang="pt-BR" altLang="pt-BR" sz="2000" dirty="0">
            <a:solidFill>
              <a:schemeClr val="tx1">
                <a:lumMod val="75000"/>
                <a:lumOff val="25000"/>
              </a:schemeClr>
            </a:solidFill>
          </a:endParaRPr>
        </a:p>
      </dgm:t>
    </dgm:pt>
    <dgm:pt modelId="{195FAAB3-6412-4861-8E6E-39AE0F673695}" type="parTrans" cxnId="{C9745E01-14A1-4506-872E-6B0384AFEDFB}">
      <dgm:prSet/>
      <dgm:spPr/>
      <dgm:t>
        <a:bodyPr/>
        <a:lstStyle/>
        <a:p>
          <a:endParaRPr lang="pt-BR">
            <a:solidFill>
              <a:schemeClr val="tx1">
                <a:lumMod val="75000"/>
                <a:lumOff val="25000"/>
              </a:schemeClr>
            </a:solidFill>
          </a:endParaRPr>
        </a:p>
      </dgm:t>
    </dgm:pt>
    <dgm:pt modelId="{7927683D-DAB9-4DD6-9135-81D53B6195EC}" type="sibTrans" cxnId="{C9745E01-14A1-4506-872E-6B0384AFEDFB}">
      <dgm:prSet/>
      <dgm:spPr/>
      <dgm:t>
        <a:bodyPr/>
        <a:lstStyle/>
        <a:p>
          <a:endParaRPr lang="pt-BR">
            <a:solidFill>
              <a:schemeClr val="tx1">
                <a:lumMod val="75000"/>
                <a:lumOff val="25000"/>
              </a:schemeClr>
            </a:solidFill>
          </a:endParaRPr>
        </a:p>
      </dgm:t>
    </dgm:pt>
    <dgm:pt modelId="{C7656BDB-D0EF-4066-B358-16C8A50D0C18}">
      <dgm:prSet custT="1"/>
      <dgm:spPr/>
      <dgm:t>
        <a:bodyPr/>
        <a:lstStyle/>
        <a:p>
          <a:r>
            <a:rPr lang="pt-BR" altLang="pt-BR" sz="2000">
              <a:solidFill>
                <a:schemeClr val="tx1">
                  <a:lumMod val="75000"/>
                  <a:lumOff val="25000"/>
                </a:schemeClr>
              </a:solidFill>
            </a:rPr>
            <a:t>Será realizado outro ciclo PDSA? Qual será o objetivo de seu próximo ciclo?</a:t>
          </a:r>
          <a:endParaRPr lang="pt-BR" altLang="pt-BR" sz="2000" dirty="0">
            <a:solidFill>
              <a:schemeClr val="tx1">
                <a:lumMod val="75000"/>
                <a:lumOff val="25000"/>
              </a:schemeClr>
            </a:solidFill>
          </a:endParaRPr>
        </a:p>
      </dgm:t>
    </dgm:pt>
    <dgm:pt modelId="{09506779-06AC-46C5-9DBB-40050BD11187}" type="parTrans" cxnId="{C56ABCD3-B816-4E92-B188-6943D0F1616E}">
      <dgm:prSet/>
      <dgm:spPr/>
      <dgm:t>
        <a:bodyPr/>
        <a:lstStyle/>
        <a:p>
          <a:endParaRPr lang="pt-BR">
            <a:solidFill>
              <a:schemeClr val="tx1">
                <a:lumMod val="75000"/>
                <a:lumOff val="25000"/>
              </a:schemeClr>
            </a:solidFill>
          </a:endParaRPr>
        </a:p>
      </dgm:t>
    </dgm:pt>
    <dgm:pt modelId="{3AA46ED7-E4B5-439D-ACCB-6197D2D6AD67}" type="sibTrans" cxnId="{C56ABCD3-B816-4E92-B188-6943D0F1616E}">
      <dgm:prSet/>
      <dgm:spPr/>
      <dgm:t>
        <a:bodyPr/>
        <a:lstStyle/>
        <a:p>
          <a:endParaRPr lang="pt-BR">
            <a:solidFill>
              <a:schemeClr val="tx1">
                <a:lumMod val="75000"/>
                <a:lumOff val="25000"/>
              </a:schemeClr>
            </a:solidFill>
          </a:endParaRPr>
        </a:p>
      </dgm:t>
    </dgm:pt>
    <dgm:pt modelId="{8D645F36-9F49-45CA-A212-DD79413CAAB0}">
      <dgm:prSet custT="1"/>
      <dgm:spPr/>
      <dgm:t>
        <a:bodyPr/>
        <a:lstStyle/>
        <a:p>
          <a:r>
            <a:rPr lang="pt-BR" altLang="pt-BR" sz="2000">
              <a:solidFill>
                <a:schemeClr val="tx1">
                  <a:lumMod val="75000"/>
                  <a:lumOff val="25000"/>
                </a:schemeClr>
              </a:solidFill>
            </a:rPr>
            <a:t>Quais são os próximos passos?</a:t>
          </a:r>
          <a:endParaRPr lang="pt-BR" altLang="pt-BR" sz="2000" dirty="0">
            <a:solidFill>
              <a:schemeClr val="tx1">
                <a:lumMod val="75000"/>
                <a:lumOff val="25000"/>
              </a:schemeClr>
            </a:solidFill>
          </a:endParaRPr>
        </a:p>
      </dgm:t>
    </dgm:pt>
    <dgm:pt modelId="{E5C17E25-A931-4EB9-9E18-39C50D08E6F4}" type="parTrans" cxnId="{52CD2C2F-15DF-442E-8685-80AE426D0FA3}">
      <dgm:prSet/>
      <dgm:spPr/>
      <dgm:t>
        <a:bodyPr/>
        <a:lstStyle/>
        <a:p>
          <a:endParaRPr lang="pt-BR">
            <a:solidFill>
              <a:schemeClr val="tx1">
                <a:lumMod val="75000"/>
                <a:lumOff val="25000"/>
              </a:schemeClr>
            </a:solidFill>
          </a:endParaRPr>
        </a:p>
      </dgm:t>
    </dgm:pt>
    <dgm:pt modelId="{BB71C103-CF73-41A9-A7C5-EB499F5A3355}" type="sibTrans" cxnId="{52CD2C2F-15DF-442E-8685-80AE426D0FA3}">
      <dgm:prSet/>
      <dgm:spPr/>
      <dgm:t>
        <a:bodyPr/>
        <a:lstStyle/>
        <a:p>
          <a:endParaRPr lang="pt-BR">
            <a:solidFill>
              <a:schemeClr val="tx1">
                <a:lumMod val="75000"/>
                <a:lumOff val="25000"/>
              </a:schemeClr>
            </a:solidFill>
          </a:endParaRPr>
        </a:p>
      </dgm:t>
    </dgm:pt>
    <dgm:pt modelId="{A7570430-3381-432D-808F-52394CB1CDEE}" type="pres">
      <dgm:prSet presAssocID="{DC592281-BBE6-4C6B-BD12-E2442AA12591}" presName="linear" presStyleCnt="0">
        <dgm:presLayoutVars>
          <dgm:dir/>
          <dgm:animLvl val="lvl"/>
          <dgm:resizeHandles val="exact"/>
        </dgm:presLayoutVars>
      </dgm:prSet>
      <dgm:spPr/>
      <dgm:t>
        <a:bodyPr/>
        <a:lstStyle/>
        <a:p>
          <a:endParaRPr lang="pt-BR"/>
        </a:p>
      </dgm:t>
    </dgm:pt>
    <dgm:pt modelId="{DEFAD5A6-3CF8-47C5-BA17-81F1C1F0A069}" type="pres">
      <dgm:prSet presAssocID="{87D152F9-EE25-46ED-9E04-897D1E2E445F}" presName="parentLin" presStyleCnt="0"/>
      <dgm:spPr/>
    </dgm:pt>
    <dgm:pt modelId="{83656747-61B3-4A8D-A09E-1C7E7AC88050}" type="pres">
      <dgm:prSet presAssocID="{87D152F9-EE25-46ED-9E04-897D1E2E445F}" presName="parentLeftMargin" presStyleLbl="node1" presStyleIdx="0" presStyleCnt="4"/>
      <dgm:spPr/>
      <dgm:t>
        <a:bodyPr/>
        <a:lstStyle/>
        <a:p>
          <a:endParaRPr lang="pt-BR"/>
        </a:p>
      </dgm:t>
    </dgm:pt>
    <dgm:pt modelId="{7C734ACD-2D29-4F46-AD8D-E3CB81580CB9}" type="pres">
      <dgm:prSet presAssocID="{87D152F9-EE25-46ED-9E04-897D1E2E445F}" presName="parentText" presStyleLbl="node1" presStyleIdx="0" presStyleCnt="4" custScaleX="124342">
        <dgm:presLayoutVars>
          <dgm:chMax val="0"/>
          <dgm:bulletEnabled val="1"/>
        </dgm:presLayoutVars>
      </dgm:prSet>
      <dgm:spPr/>
      <dgm:t>
        <a:bodyPr/>
        <a:lstStyle/>
        <a:p>
          <a:endParaRPr lang="pt-BR"/>
        </a:p>
      </dgm:t>
    </dgm:pt>
    <dgm:pt modelId="{C27794CB-7DC5-4ADC-A3A2-2EC0F17FFDF5}" type="pres">
      <dgm:prSet presAssocID="{87D152F9-EE25-46ED-9E04-897D1E2E445F}" presName="negativeSpace" presStyleCnt="0"/>
      <dgm:spPr/>
    </dgm:pt>
    <dgm:pt modelId="{5A058AB4-AB75-4650-B07D-42C5E5D9618B}" type="pres">
      <dgm:prSet presAssocID="{87D152F9-EE25-46ED-9E04-897D1E2E445F}" presName="childText" presStyleLbl="conFgAcc1" presStyleIdx="0" presStyleCnt="4">
        <dgm:presLayoutVars>
          <dgm:bulletEnabled val="1"/>
        </dgm:presLayoutVars>
      </dgm:prSet>
      <dgm:spPr/>
    </dgm:pt>
    <dgm:pt modelId="{8A685806-67AE-45EC-B295-F3A59A8A6FD3}" type="pres">
      <dgm:prSet presAssocID="{BE69D94A-1690-4F42-A623-4CC8C8898B2B}" presName="spaceBetweenRectangles" presStyleCnt="0"/>
      <dgm:spPr/>
    </dgm:pt>
    <dgm:pt modelId="{D3301EB8-B6C4-43B1-85C5-6F34CA2231ED}" type="pres">
      <dgm:prSet presAssocID="{E9073CCD-DDDA-47D2-87A9-3789EC9366A6}" presName="parentLin" presStyleCnt="0"/>
      <dgm:spPr/>
    </dgm:pt>
    <dgm:pt modelId="{1F678270-CB8F-4CC5-A472-89A74A403A66}" type="pres">
      <dgm:prSet presAssocID="{E9073CCD-DDDA-47D2-87A9-3789EC9366A6}" presName="parentLeftMargin" presStyleLbl="node1" presStyleIdx="0" presStyleCnt="4"/>
      <dgm:spPr/>
      <dgm:t>
        <a:bodyPr/>
        <a:lstStyle/>
        <a:p>
          <a:endParaRPr lang="pt-BR"/>
        </a:p>
      </dgm:t>
    </dgm:pt>
    <dgm:pt modelId="{7D2AD46F-BC5B-4715-A512-EFED3FC3B222}" type="pres">
      <dgm:prSet presAssocID="{E9073CCD-DDDA-47D2-87A9-3789EC9366A6}" presName="parentText" presStyleLbl="node1" presStyleIdx="1" presStyleCnt="4" custScaleX="124342">
        <dgm:presLayoutVars>
          <dgm:chMax val="0"/>
          <dgm:bulletEnabled val="1"/>
        </dgm:presLayoutVars>
      </dgm:prSet>
      <dgm:spPr/>
      <dgm:t>
        <a:bodyPr/>
        <a:lstStyle/>
        <a:p>
          <a:endParaRPr lang="pt-BR"/>
        </a:p>
      </dgm:t>
    </dgm:pt>
    <dgm:pt modelId="{ED575593-2CA9-4B0D-B299-89314A8B50BF}" type="pres">
      <dgm:prSet presAssocID="{E9073CCD-DDDA-47D2-87A9-3789EC9366A6}" presName="negativeSpace" presStyleCnt="0"/>
      <dgm:spPr/>
    </dgm:pt>
    <dgm:pt modelId="{32A2E5B5-30DD-42E5-8B72-11786BAA2B4B}" type="pres">
      <dgm:prSet presAssocID="{E9073CCD-DDDA-47D2-87A9-3789EC9366A6}" presName="childText" presStyleLbl="conFgAcc1" presStyleIdx="1" presStyleCnt="4">
        <dgm:presLayoutVars>
          <dgm:bulletEnabled val="1"/>
        </dgm:presLayoutVars>
      </dgm:prSet>
      <dgm:spPr/>
    </dgm:pt>
    <dgm:pt modelId="{C148EA57-53F2-4D6D-8E42-5C459806DF33}" type="pres">
      <dgm:prSet presAssocID="{7927683D-DAB9-4DD6-9135-81D53B6195EC}" presName="spaceBetweenRectangles" presStyleCnt="0"/>
      <dgm:spPr/>
    </dgm:pt>
    <dgm:pt modelId="{BED385E2-B006-4D25-BA10-06A7F838D67E}" type="pres">
      <dgm:prSet presAssocID="{C7656BDB-D0EF-4066-B358-16C8A50D0C18}" presName="parentLin" presStyleCnt="0"/>
      <dgm:spPr/>
    </dgm:pt>
    <dgm:pt modelId="{D77E5DF0-5104-4DEA-9528-79465AB97758}" type="pres">
      <dgm:prSet presAssocID="{C7656BDB-D0EF-4066-B358-16C8A50D0C18}" presName="parentLeftMargin" presStyleLbl="node1" presStyleIdx="1" presStyleCnt="4"/>
      <dgm:spPr/>
      <dgm:t>
        <a:bodyPr/>
        <a:lstStyle/>
        <a:p>
          <a:endParaRPr lang="pt-BR"/>
        </a:p>
      </dgm:t>
    </dgm:pt>
    <dgm:pt modelId="{2405C66F-06F1-4835-9F60-59A846DCD60D}" type="pres">
      <dgm:prSet presAssocID="{C7656BDB-D0EF-4066-B358-16C8A50D0C18}" presName="parentText" presStyleLbl="node1" presStyleIdx="2" presStyleCnt="4" custScaleX="124342">
        <dgm:presLayoutVars>
          <dgm:chMax val="0"/>
          <dgm:bulletEnabled val="1"/>
        </dgm:presLayoutVars>
      </dgm:prSet>
      <dgm:spPr/>
      <dgm:t>
        <a:bodyPr/>
        <a:lstStyle/>
        <a:p>
          <a:endParaRPr lang="pt-BR"/>
        </a:p>
      </dgm:t>
    </dgm:pt>
    <dgm:pt modelId="{62AFE2BD-742D-4814-B5E1-8410D59EDA7F}" type="pres">
      <dgm:prSet presAssocID="{C7656BDB-D0EF-4066-B358-16C8A50D0C18}" presName="negativeSpace" presStyleCnt="0"/>
      <dgm:spPr/>
    </dgm:pt>
    <dgm:pt modelId="{AF7943B6-71DD-4642-89E1-BA84EFCA344F}" type="pres">
      <dgm:prSet presAssocID="{C7656BDB-D0EF-4066-B358-16C8A50D0C18}" presName="childText" presStyleLbl="conFgAcc1" presStyleIdx="2" presStyleCnt="4">
        <dgm:presLayoutVars>
          <dgm:bulletEnabled val="1"/>
        </dgm:presLayoutVars>
      </dgm:prSet>
      <dgm:spPr/>
    </dgm:pt>
    <dgm:pt modelId="{602A487A-5FA9-4720-8900-105F294B5705}" type="pres">
      <dgm:prSet presAssocID="{3AA46ED7-E4B5-439D-ACCB-6197D2D6AD67}" presName="spaceBetweenRectangles" presStyleCnt="0"/>
      <dgm:spPr/>
    </dgm:pt>
    <dgm:pt modelId="{B50E691E-8692-40A9-9634-7E308667E8C6}" type="pres">
      <dgm:prSet presAssocID="{8D645F36-9F49-45CA-A212-DD79413CAAB0}" presName="parentLin" presStyleCnt="0"/>
      <dgm:spPr/>
    </dgm:pt>
    <dgm:pt modelId="{86C127E4-177C-4396-99CA-C42FAF1CAFBE}" type="pres">
      <dgm:prSet presAssocID="{8D645F36-9F49-45CA-A212-DD79413CAAB0}" presName="parentLeftMargin" presStyleLbl="node1" presStyleIdx="2" presStyleCnt="4"/>
      <dgm:spPr/>
      <dgm:t>
        <a:bodyPr/>
        <a:lstStyle/>
        <a:p>
          <a:endParaRPr lang="pt-BR"/>
        </a:p>
      </dgm:t>
    </dgm:pt>
    <dgm:pt modelId="{4F208473-1BF0-46AD-BF9E-8D34B01DBD8A}" type="pres">
      <dgm:prSet presAssocID="{8D645F36-9F49-45CA-A212-DD79413CAAB0}" presName="parentText" presStyleLbl="node1" presStyleIdx="3" presStyleCnt="4" custScaleX="124342">
        <dgm:presLayoutVars>
          <dgm:chMax val="0"/>
          <dgm:bulletEnabled val="1"/>
        </dgm:presLayoutVars>
      </dgm:prSet>
      <dgm:spPr/>
      <dgm:t>
        <a:bodyPr/>
        <a:lstStyle/>
        <a:p>
          <a:endParaRPr lang="pt-BR"/>
        </a:p>
      </dgm:t>
    </dgm:pt>
    <dgm:pt modelId="{7F039350-D3D7-4E97-AB50-0E4033B112DF}" type="pres">
      <dgm:prSet presAssocID="{8D645F36-9F49-45CA-A212-DD79413CAAB0}" presName="negativeSpace" presStyleCnt="0"/>
      <dgm:spPr/>
    </dgm:pt>
    <dgm:pt modelId="{7868E4C1-2255-4158-87B3-A05342B144E5}" type="pres">
      <dgm:prSet presAssocID="{8D645F36-9F49-45CA-A212-DD79413CAAB0}" presName="childText" presStyleLbl="conFgAcc1" presStyleIdx="3" presStyleCnt="4">
        <dgm:presLayoutVars>
          <dgm:bulletEnabled val="1"/>
        </dgm:presLayoutVars>
      </dgm:prSet>
      <dgm:spPr/>
    </dgm:pt>
  </dgm:ptLst>
  <dgm:cxnLst>
    <dgm:cxn modelId="{D6B4E2B7-2761-4DF7-870D-9EBCE8C8F9B2}" type="presOf" srcId="{8D645F36-9F49-45CA-A212-DD79413CAAB0}" destId="{86C127E4-177C-4396-99CA-C42FAF1CAFBE}" srcOrd="0" destOrd="0" presId="urn:microsoft.com/office/officeart/2005/8/layout/list1"/>
    <dgm:cxn modelId="{109564FA-FA27-4357-A6A6-7A729545B951}" type="presOf" srcId="{C7656BDB-D0EF-4066-B358-16C8A50D0C18}" destId="{D77E5DF0-5104-4DEA-9528-79465AB97758}" srcOrd="0" destOrd="0" presId="urn:microsoft.com/office/officeart/2005/8/layout/list1"/>
    <dgm:cxn modelId="{AECC1118-B6A2-4B17-90AA-E4A25C37519D}" srcId="{DC592281-BBE6-4C6B-BD12-E2442AA12591}" destId="{87D152F9-EE25-46ED-9E04-897D1E2E445F}" srcOrd="0" destOrd="0" parTransId="{4AB2DD2E-8F83-4A3B-89A4-5EC800C7C493}" sibTransId="{BE69D94A-1690-4F42-A623-4CC8C8898B2B}"/>
    <dgm:cxn modelId="{13B9545A-0AAE-422F-8AE3-49AA24748901}" type="presOf" srcId="{87D152F9-EE25-46ED-9E04-897D1E2E445F}" destId="{83656747-61B3-4A8D-A09E-1C7E7AC88050}" srcOrd="0" destOrd="0" presId="urn:microsoft.com/office/officeart/2005/8/layout/list1"/>
    <dgm:cxn modelId="{C9745E01-14A1-4506-872E-6B0384AFEDFB}" srcId="{DC592281-BBE6-4C6B-BD12-E2442AA12591}" destId="{E9073CCD-DDDA-47D2-87A9-3789EC9366A6}" srcOrd="1" destOrd="0" parTransId="{195FAAB3-6412-4861-8E6E-39AE0F673695}" sibTransId="{7927683D-DAB9-4DD6-9135-81D53B6195EC}"/>
    <dgm:cxn modelId="{C56ABCD3-B816-4E92-B188-6943D0F1616E}" srcId="{DC592281-BBE6-4C6B-BD12-E2442AA12591}" destId="{C7656BDB-D0EF-4066-B358-16C8A50D0C18}" srcOrd="2" destOrd="0" parTransId="{09506779-06AC-46C5-9DBB-40050BD11187}" sibTransId="{3AA46ED7-E4B5-439D-ACCB-6197D2D6AD67}"/>
    <dgm:cxn modelId="{CFF9A3E7-5D4B-4D15-81EE-8CD310233F1F}" type="presOf" srcId="{E9073CCD-DDDA-47D2-87A9-3789EC9366A6}" destId="{7D2AD46F-BC5B-4715-A512-EFED3FC3B222}" srcOrd="1" destOrd="0" presId="urn:microsoft.com/office/officeart/2005/8/layout/list1"/>
    <dgm:cxn modelId="{6D39B5A3-5306-408D-A3E1-040FA0407A26}" type="presOf" srcId="{87D152F9-EE25-46ED-9E04-897D1E2E445F}" destId="{7C734ACD-2D29-4F46-AD8D-E3CB81580CB9}" srcOrd="1" destOrd="0" presId="urn:microsoft.com/office/officeart/2005/8/layout/list1"/>
    <dgm:cxn modelId="{3B97239E-A7B0-4371-90CB-3F91D1BC5AEF}" type="presOf" srcId="{8D645F36-9F49-45CA-A212-DD79413CAAB0}" destId="{4F208473-1BF0-46AD-BF9E-8D34B01DBD8A}" srcOrd="1" destOrd="0" presId="urn:microsoft.com/office/officeart/2005/8/layout/list1"/>
    <dgm:cxn modelId="{03D0C0B5-DCCD-46C0-9DF5-E1B3DFE55FA1}" type="presOf" srcId="{DC592281-BBE6-4C6B-BD12-E2442AA12591}" destId="{A7570430-3381-432D-808F-52394CB1CDEE}" srcOrd="0" destOrd="0" presId="urn:microsoft.com/office/officeart/2005/8/layout/list1"/>
    <dgm:cxn modelId="{99BDA760-FE53-4FB1-9ECA-DF0FBB5A722E}" type="presOf" srcId="{C7656BDB-D0EF-4066-B358-16C8A50D0C18}" destId="{2405C66F-06F1-4835-9F60-59A846DCD60D}" srcOrd="1" destOrd="0" presId="urn:microsoft.com/office/officeart/2005/8/layout/list1"/>
    <dgm:cxn modelId="{52CD2C2F-15DF-442E-8685-80AE426D0FA3}" srcId="{DC592281-BBE6-4C6B-BD12-E2442AA12591}" destId="{8D645F36-9F49-45CA-A212-DD79413CAAB0}" srcOrd="3" destOrd="0" parTransId="{E5C17E25-A931-4EB9-9E18-39C50D08E6F4}" sibTransId="{BB71C103-CF73-41A9-A7C5-EB499F5A3355}"/>
    <dgm:cxn modelId="{2555830B-7456-4972-9A31-73A55DC42FA7}" type="presOf" srcId="{E9073CCD-DDDA-47D2-87A9-3789EC9366A6}" destId="{1F678270-CB8F-4CC5-A472-89A74A403A66}" srcOrd="0" destOrd="0" presId="urn:microsoft.com/office/officeart/2005/8/layout/list1"/>
    <dgm:cxn modelId="{60EA2CAD-B09A-4E0F-9AF6-9D31F8E61ED8}" type="presParOf" srcId="{A7570430-3381-432D-808F-52394CB1CDEE}" destId="{DEFAD5A6-3CF8-47C5-BA17-81F1C1F0A069}" srcOrd="0" destOrd="0" presId="urn:microsoft.com/office/officeart/2005/8/layout/list1"/>
    <dgm:cxn modelId="{161C94D9-9121-4742-9480-1D727317EBDB}" type="presParOf" srcId="{DEFAD5A6-3CF8-47C5-BA17-81F1C1F0A069}" destId="{83656747-61B3-4A8D-A09E-1C7E7AC88050}" srcOrd="0" destOrd="0" presId="urn:microsoft.com/office/officeart/2005/8/layout/list1"/>
    <dgm:cxn modelId="{BEEE59F2-DA09-4F44-9E34-4F003FF69FA3}" type="presParOf" srcId="{DEFAD5A6-3CF8-47C5-BA17-81F1C1F0A069}" destId="{7C734ACD-2D29-4F46-AD8D-E3CB81580CB9}" srcOrd="1" destOrd="0" presId="urn:microsoft.com/office/officeart/2005/8/layout/list1"/>
    <dgm:cxn modelId="{163C7B1D-1DA7-477B-8E15-419C10067884}" type="presParOf" srcId="{A7570430-3381-432D-808F-52394CB1CDEE}" destId="{C27794CB-7DC5-4ADC-A3A2-2EC0F17FFDF5}" srcOrd="1" destOrd="0" presId="urn:microsoft.com/office/officeart/2005/8/layout/list1"/>
    <dgm:cxn modelId="{33379080-7395-4335-B086-E647EB835F12}" type="presParOf" srcId="{A7570430-3381-432D-808F-52394CB1CDEE}" destId="{5A058AB4-AB75-4650-B07D-42C5E5D9618B}" srcOrd="2" destOrd="0" presId="urn:microsoft.com/office/officeart/2005/8/layout/list1"/>
    <dgm:cxn modelId="{E71C3E9A-CB75-46DC-A7AC-6B0A98F1003D}" type="presParOf" srcId="{A7570430-3381-432D-808F-52394CB1CDEE}" destId="{8A685806-67AE-45EC-B295-F3A59A8A6FD3}" srcOrd="3" destOrd="0" presId="urn:microsoft.com/office/officeart/2005/8/layout/list1"/>
    <dgm:cxn modelId="{BC083B27-2B79-4E09-9351-8045FEDDB8C8}" type="presParOf" srcId="{A7570430-3381-432D-808F-52394CB1CDEE}" destId="{D3301EB8-B6C4-43B1-85C5-6F34CA2231ED}" srcOrd="4" destOrd="0" presId="urn:microsoft.com/office/officeart/2005/8/layout/list1"/>
    <dgm:cxn modelId="{9E158AA3-41EE-4E02-A0B5-9BDE5A3D0A2D}" type="presParOf" srcId="{D3301EB8-B6C4-43B1-85C5-6F34CA2231ED}" destId="{1F678270-CB8F-4CC5-A472-89A74A403A66}" srcOrd="0" destOrd="0" presId="urn:microsoft.com/office/officeart/2005/8/layout/list1"/>
    <dgm:cxn modelId="{932DFEC5-13C4-4FEC-B031-7DBA3A25276F}" type="presParOf" srcId="{D3301EB8-B6C4-43B1-85C5-6F34CA2231ED}" destId="{7D2AD46F-BC5B-4715-A512-EFED3FC3B222}" srcOrd="1" destOrd="0" presId="urn:microsoft.com/office/officeart/2005/8/layout/list1"/>
    <dgm:cxn modelId="{613DC96F-B11A-4394-830D-67BC5BB2392C}" type="presParOf" srcId="{A7570430-3381-432D-808F-52394CB1CDEE}" destId="{ED575593-2CA9-4B0D-B299-89314A8B50BF}" srcOrd="5" destOrd="0" presId="urn:microsoft.com/office/officeart/2005/8/layout/list1"/>
    <dgm:cxn modelId="{ACBB4FB1-11C2-4A49-929D-136AC798E958}" type="presParOf" srcId="{A7570430-3381-432D-808F-52394CB1CDEE}" destId="{32A2E5B5-30DD-42E5-8B72-11786BAA2B4B}" srcOrd="6" destOrd="0" presId="urn:microsoft.com/office/officeart/2005/8/layout/list1"/>
    <dgm:cxn modelId="{ED11D6F5-4AD7-483E-8BBD-F23FA06D43C6}" type="presParOf" srcId="{A7570430-3381-432D-808F-52394CB1CDEE}" destId="{C148EA57-53F2-4D6D-8E42-5C459806DF33}" srcOrd="7" destOrd="0" presId="urn:microsoft.com/office/officeart/2005/8/layout/list1"/>
    <dgm:cxn modelId="{C3CBC8DC-00E1-4C59-A9AF-1F4DFF810E60}" type="presParOf" srcId="{A7570430-3381-432D-808F-52394CB1CDEE}" destId="{BED385E2-B006-4D25-BA10-06A7F838D67E}" srcOrd="8" destOrd="0" presId="urn:microsoft.com/office/officeart/2005/8/layout/list1"/>
    <dgm:cxn modelId="{AE201F84-F5C7-4184-A0D4-8724CB0DAAD1}" type="presParOf" srcId="{BED385E2-B006-4D25-BA10-06A7F838D67E}" destId="{D77E5DF0-5104-4DEA-9528-79465AB97758}" srcOrd="0" destOrd="0" presId="urn:microsoft.com/office/officeart/2005/8/layout/list1"/>
    <dgm:cxn modelId="{C740F890-1414-43DE-955F-B06503D07E63}" type="presParOf" srcId="{BED385E2-B006-4D25-BA10-06A7F838D67E}" destId="{2405C66F-06F1-4835-9F60-59A846DCD60D}" srcOrd="1" destOrd="0" presId="urn:microsoft.com/office/officeart/2005/8/layout/list1"/>
    <dgm:cxn modelId="{590BE82B-2D08-4DF1-882B-EAC298A98364}" type="presParOf" srcId="{A7570430-3381-432D-808F-52394CB1CDEE}" destId="{62AFE2BD-742D-4814-B5E1-8410D59EDA7F}" srcOrd="9" destOrd="0" presId="urn:microsoft.com/office/officeart/2005/8/layout/list1"/>
    <dgm:cxn modelId="{7BFF71C6-3B2C-4855-A1FB-469507F7575A}" type="presParOf" srcId="{A7570430-3381-432D-808F-52394CB1CDEE}" destId="{AF7943B6-71DD-4642-89E1-BA84EFCA344F}" srcOrd="10" destOrd="0" presId="urn:microsoft.com/office/officeart/2005/8/layout/list1"/>
    <dgm:cxn modelId="{4350BB7E-4EA9-49C8-BDE3-3EB982A397EF}" type="presParOf" srcId="{A7570430-3381-432D-808F-52394CB1CDEE}" destId="{602A487A-5FA9-4720-8900-105F294B5705}" srcOrd="11" destOrd="0" presId="urn:microsoft.com/office/officeart/2005/8/layout/list1"/>
    <dgm:cxn modelId="{4CD2A6C5-D531-4E9F-831B-DCE144F1116B}" type="presParOf" srcId="{A7570430-3381-432D-808F-52394CB1CDEE}" destId="{B50E691E-8692-40A9-9634-7E308667E8C6}" srcOrd="12" destOrd="0" presId="urn:microsoft.com/office/officeart/2005/8/layout/list1"/>
    <dgm:cxn modelId="{16B779CD-58C5-4E25-AAFE-2B695830F508}" type="presParOf" srcId="{B50E691E-8692-40A9-9634-7E308667E8C6}" destId="{86C127E4-177C-4396-99CA-C42FAF1CAFBE}" srcOrd="0" destOrd="0" presId="urn:microsoft.com/office/officeart/2005/8/layout/list1"/>
    <dgm:cxn modelId="{213F644F-FB5A-4CC9-A87D-4ACF416BFDB6}" type="presParOf" srcId="{B50E691E-8692-40A9-9634-7E308667E8C6}" destId="{4F208473-1BF0-46AD-BF9E-8D34B01DBD8A}" srcOrd="1" destOrd="0" presId="urn:microsoft.com/office/officeart/2005/8/layout/list1"/>
    <dgm:cxn modelId="{38DA4203-1E76-4B88-A982-5EC6733F54B9}" type="presParOf" srcId="{A7570430-3381-432D-808F-52394CB1CDEE}" destId="{7F039350-D3D7-4E97-AB50-0E4033B112DF}" srcOrd="13" destOrd="0" presId="urn:microsoft.com/office/officeart/2005/8/layout/list1"/>
    <dgm:cxn modelId="{55C8542B-8403-4424-BA47-0E24A9F8FBC0}" type="presParOf" srcId="{A7570430-3381-432D-808F-52394CB1CDEE}" destId="{7868E4C1-2255-4158-87B3-A05342B144E5}"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9091AE-2801-4998-B7CD-9D16F3AFF11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pt-BR"/>
        </a:p>
      </dgm:t>
    </dgm:pt>
    <dgm:pt modelId="{D915AFA4-543B-4019-8219-86397C0187F2}">
      <dgm:prSet phldrT="[Texto]" custT="1"/>
      <dgm:spPr/>
      <dgm:t>
        <a:bodyPr/>
        <a:lstStyle/>
        <a:p>
          <a:r>
            <a:rPr lang="pt-BR" sz="1800" dirty="0">
              <a:solidFill>
                <a:schemeClr val="tx1">
                  <a:lumMod val="75000"/>
                  <a:lumOff val="25000"/>
                </a:schemeClr>
              </a:solidFill>
            </a:rPr>
            <a:t>As formas mais comuns de se usar um ciclo PDSA como parte de um esforço de melhoria são:</a:t>
          </a:r>
        </a:p>
      </dgm:t>
    </dgm:pt>
    <dgm:pt modelId="{E91EAF19-8FC6-46A8-9984-D1DE5185D670}" type="parTrans" cxnId="{7225F218-3211-4980-89A9-AE3177A6A190}">
      <dgm:prSet/>
      <dgm:spPr/>
      <dgm:t>
        <a:bodyPr/>
        <a:lstStyle/>
        <a:p>
          <a:endParaRPr lang="pt-BR">
            <a:solidFill>
              <a:schemeClr val="tx1">
                <a:lumMod val="75000"/>
                <a:lumOff val="25000"/>
              </a:schemeClr>
            </a:solidFill>
          </a:endParaRPr>
        </a:p>
      </dgm:t>
    </dgm:pt>
    <dgm:pt modelId="{107F6496-C2B6-4619-A275-AA22AE6810C6}" type="sibTrans" cxnId="{7225F218-3211-4980-89A9-AE3177A6A190}">
      <dgm:prSet/>
      <dgm:spPr/>
      <dgm:t>
        <a:bodyPr/>
        <a:lstStyle/>
        <a:p>
          <a:endParaRPr lang="pt-BR">
            <a:solidFill>
              <a:schemeClr val="tx1">
                <a:lumMod val="75000"/>
                <a:lumOff val="25000"/>
              </a:schemeClr>
            </a:solidFill>
          </a:endParaRPr>
        </a:p>
      </dgm:t>
    </dgm:pt>
    <dgm:pt modelId="{5B0C5D91-9965-42C1-900D-7D3D5AF8EA3A}">
      <dgm:prSet custT="1"/>
      <dgm:spPr/>
      <dgm:t>
        <a:bodyPr/>
        <a:lstStyle/>
        <a:p>
          <a:r>
            <a:rPr lang="pt-BR" sz="1600" dirty="0">
              <a:solidFill>
                <a:schemeClr val="tx1">
                  <a:lumMod val="75000"/>
                  <a:lumOff val="25000"/>
                </a:schemeClr>
              </a:solidFill>
            </a:rPr>
            <a:t>Construir conhecimento para ajudar a responder qualquer uma das 3 questões fundamentais </a:t>
          </a:r>
        </a:p>
      </dgm:t>
    </dgm:pt>
    <dgm:pt modelId="{C74E2E11-0D82-40DD-824A-1DEDB72722A2}" type="parTrans" cxnId="{99B002BD-33E9-428D-92DF-7107F5624A31}">
      <dgm:prSet/>
      <dgm:spPr/>
      <dgm:t>
        <a:bodyPr/>
        <a:lstStyle/>
        <a:p>
          <a:endParaRPr lang="pt-BR">
            <a:solidFill>
              <a:schemeClr val="tx1">
                <a:lumMod val="75000"/>
                <a:lumOff val="25000"/>
              </a:schemeClr>
            </a:solidFill>
          </a:endParaRPr>
        </a:p>
      </dgm:t>
    </dgm:pt>
    <dgm:pt modelId="{ABF37846-EB62-4835-84B4-0BFA834D7E07}" type="sibTrans" cxnId="{99B002BD-33E9-428D-92DF-7107F5624A31}">
      <dgm:prSet/>
      <dgm:spPr/>
      <dgm:t>
        <a:bodyPr/>
        <a:lstStyle/>
        <a:p>
          <a:endParaRPr lang="pt-BR">
            <a:solidFill>
              <a:schemeClr val="tx1">
                <a:lumMod val="75000"/>
                <a:lumOff val="25000"/>
              </a:schemeClr>
            </a:solidFill>
          </a:endParaRPr>
        </a:p>
      </dgm:t>
    </dgm:pt>
    <dgm:pt modelId="{6855EA06-F298-4D81-B58F-BF1ACD98EA8D}">
      <dgm:prSet custT="1"/>
      <dgm:spPr/>
      <dgm:t>
        <a:bodyPr/>
        <a:lstStyle/>
        <a:p>
          <a:r>
            <a:rPr lang="pt-BR" sz="1600">
              <a:solidFill>
                <a:schemeClr val="tx1">
                  <a:lumMod val="75000"/>
                  <a:lumOff val="25000"/>
                </a:schemeClr>
              </a:solidFill>
            </a:rPr>
            <a:t>Testar uma mudança</a:t>
          </a:r>
          <a:endParaRPr lang="pt-BR" sz="1600" dirty="0">
            <a:solidFill>
              <a:schemeClr val="tx1">
                <a:lumMod val="75000"/>
                <a:lumOff val="25000"/>
              </a:schemeClr>
            </a:solidFill>
          </a:endParaRPr>
        </a:p>
      </dgm:t>
    </dgm:pt>
    <dgm:pt modelId="{DD6D78CF-BCC9-4C38-BD25-961137E37B92}" type="parTrans" cxnId="{F54F740F-3106-410F-84CE-132BD6147E1F}">
      <dgm:prSet/>
      <dgm:spPr/>
      <dgm:t>
        <a:bodyPr/>
        <a:lstStyle/>
        <a:p>
          <a:endParaRPr lang="pt-BR">
            <a:solidFill>
              <a:schemeClr val="tx1">
                <a:lumMod val="75000"/>
                <a:lumOff val="25000"/>
              </a:schemeClr>
            </a:solidFill>
          </a:endParaRPr>
        </a:p>
      </dgm:t>
    </dgm:pt>
    <dgm:pt modelId="{8337A4D5-2165-446B-A3B6-2CFCAF89C980}" type="sibTrans" cxnId="{F54F740F-3106-410F-84CE-132BD6147E1F}">
      <dgm:prSet/>
      <dgm:spPr/>
      <dgm:t>
        <a:bodyPr/>
        <a:lstStyle/>
        <a:p>
          <a:endParaRPr lang="pt-BR">
            <a:solidFill>
              <a:schemeClr val="tx1">
                <a:lumMod val="75000"/>
                <a:lumOff val="25000"/>
              </a:schemeClr>
            </a:solidFill>
          </a:endParaRPr>
        </a:p>
      </dgm:t>
    </dgm:pt>
    <dgm:pt modelId="{C6397B7C-408D-4FEC-B125-A9839AE49646}">
      <dgm:prSet custT="1"/>
      <dgm:spPr/>
      <dgm:t>
        <a:bodyPr/>
        <a:lstStyle/>
        <a:p>
          <a:r>
            <a:rPr lang="pt-BR" sz="1600" dirty="0">
              <a:solidFill>
                <a:schemeClr val="tx1">
                  <a:lumMod val="75000"/>
                  <a:lumOff val="25000"/>
                </a:schemeClr>
              </a:solidFill>
            </a:rPr>
            <a:t>Implementar uma mudança</a:t>
          </a:r>
        </a:p>
      </dgm:t>
    </dgm:pt>
    <dgm:pt modelId="{90ED6B59-CD15-4190-8E24-194392F6B502}" type="parTrans" cxnId="{79105A96-8D2D-4A81-AE22-3534F495A4FB}">
      <dgm:prSet/>
      <dgm:spPr/>
      <dgm:t>
        <a:bodyPr/>
        <a:lstStyle/>
        <a:p>
          <a:endParaRPr lang="pt-BR">
            <a:solidFill>
              <a:schemeClr val="tx1">
                <a:lumMod val="75000"/>
                <a:lumOff val="25000"/>
              </a:schemeClr>
            </a:solidFill>
          </a:endParaRPr>
        </a:p>
      </dgm:t>
    </dgm:pt>
    <dgm:pt modelId="{C0DAB388-9A1C-4785-B34B-1CBDF2D84750}" type="sibTrans" cxnId="{79105A96-8D2D-4A81-AE22-3534F495A4FB}">
      <dgm:prSet/>
      <dgm:spPr/>
      <dgm:t>
        <a:bodyPr/>
        <a:lstStyle/>
        <a:p>
          <a:endParaRPr lang="pt-BR">
            <a:solidFill>
              <a:schemeClr val="tx1">
                <a:lumMod val="75000"/>
                <a:lumOff val="25000"/>
              </a:schemeClr>
            </a:solidFill>
          </a:endParaRPr>
        </a:p>
      </dgm:t>
    </dgm:pt>
    <dgm:pt modelId="{5CA37E57-9F12-407A-A6E9-7B3EFD6B5174}">
      <dgm:prSet custT="1"/>
      <dgm:spPr/>
      <dgm:t>
        <a:bodyPr/>
        <a:lstStyle/>
        <a:p>
          <a:r>
            <a:rPr lang="pt-BR" sz="1600" dirty="0">
              <a:solidFill>
                <a:schemeClr val="tx1">
                  <a:lumMod val="75000"/>
                  <a:lumOff val="25000"/>
                </a:schemeClr>
              </a:solidFill>
            </a:rPr>
            <a:t>O PDSA é útil para aprender sobre algum aspecto do processo ou de uma atividade de rotina. Por exemplo, uma coleta de dados de um processo, um teste de mudança, uma pesquisa com clientes, etc.</a:t>
          </a:r>
        </a:p>
      </dgm:t>
    </dgm:pt>
    <dgm:pt modelId="{8A0F3126-61F2-4A6B-8613-BA368189B360}" type="parTrans" cxnId="{06D75214-1AAD-429B-9474-626CF3B1A662}">
      <dgm:prSet/>
      <dgm:spPr/>
      <dgm:t>
        <a:bodyPr/>
        <a:lstStyle/>
        <a:p>
          <a:endParaRPr lang="pt-BR">
            <a:solidFill>
              <a:schemeClr val="tx1">
                <a:lumMod val="75000"/>
                <a:lumOff val="25000"/>
              </a:schemeClr>
            </a:solidFill>
          </a:endParaRPr>
        </a:p>
      </dgm:t>
    </dgm:pt>
    <dgm:pt modelId="{98DD62C1-A430-4A12-8234-BAFBEC753A48}" type="sibTrans" cxnId="{06D75214-1AAD-429B-9474-626CF3B1A662}">
      <dgm:prSet/>
      <dgm:spPr/>
      <dgm:t>
        <a:bodyPr/>
        <a:lstStyle/>
        <a:p>
          <a:endParaRPr lang="pt-BR">
            <a:solidFill>
              <a:schemeClr val="tx1">
                <a:lumMod val="75000"/>
                <a:lumOff val="25000"/>
              </a:schemeClr>
            </a:solidFill>
          </a:endParaRPr>
        </a:p>
      </dgm:t>
    </dgm:pt>
    <dgm:pt modelId="{AEA61523-418F-4031-9C59-17F29DF9451C}" type="pres">
      <dgm:prSet presAssocID="{7E9091AE-2801-4998-B7CD-9D16F3AFF116}" presName="linear" presStyleCnt="0">
        <dgm:presLayoutVars>
          <dgm:animLvl val="lvl"/>
          <dgm:resizeHandles val="exact"/>
        </dgm:presLayoutVars>
      </dgm:prSet>
      <dgm:spPr/>
      <dgm:t>
        <a:bodyPr/>
        <a:lstStyle/>
        <a:p>
          <a:endParaRPr lang="pt-BR"/>
        </a:p>
      </dgm:t>
    </dgm:pt>
    <dgm:pt modelId="{F534798D-4C65-4D65-A761-791AB2064D76}" type="pres">
      <dgm:prSet presAssocID="{D915AFA4-543B-4019-8219-86397C0187F2}" presName="parentText" presStyleLbl="node1" presStyleIdx="0" presStyleCnt="2" custLinFactNeighborY="-32673">
        <dgm:presLayoutVars>
          <dgm:chMax val="0"/>
          <dgm:bulletEnabled val="1"/>
        </dgm:presLayoutVars>
      </dgm:prSet>
      <dgm:spPr/>
      <dgm:t>
        <a:bodyPr/>
        <a:lstStyle/>
        <a:p>
          <a:endParaRPr lang="pt-BR"/>
        </a:p>
      </dgm:t>
    </dgm:pt>
    <dgm:pt modelId="{5B73FA6B-CFD3-4A1C-A48D-AB9F8EACBF43}" type="pres">
      <dgm:prSet presAssocID="{D915AFA4-543B-4019-8219-86397C0187F2}" presName="childText" presStyleLbl="revTx" presStyleIdx="0" presStyleCnt="1" custLinFactNeighborY="-20955">
        <dgm:presLayoutVars>
          <dgm:bulletEnabled val="1"/>
        </dgm:presLayoutVars>
      </dgm:prSet>
      <dgm:spPr/>
      <dgm:t>
        <a:bodyPr/>
        <a:lstStyle/>
        <a:p>
          <a:endParaRPr lang="pt-BR"/>
        </a:p>
      </dgm:t>
    </dgm:pt>
    <dgm:pt modelId="{9C5F2869-787F-4C76-A670-407829C8EDD4}" type="pres">
      <dgm:prSet presAssocID="{5CA37E57-9F12-407A-A6E9-7B3EFD6B5174}" presName="parentText" presStyleLbl="node1" presStyleIdx="1" presStyleCnt="2" custLinFactNeighborX="3494">
        <dgm:presLayoutVars>
          <dgm:chMax val="0"/>
          <dgm:bulletEnabled val="1"/>
        </dgm:presLayoutVars>
      </dgm:prSet>
      <dgm:spPr/>
      <dgm:t>
        <a:bodyPr/>
        <a:lstStyle/>
        <a:p>
          <a:endParaRPr lang="pt-BR"/>
        </a:p>
      </dgm:t>
    </dgm:pt>
  </dgm:ptLst>
  <dgm:cxnLst>
    <dgm:cxn modelId="{576E4DB5-9BD4-490C-9700-00F99445490A}" type="presOf" srcId="{C6397B7C-408D-4FEC-B125-A9839AE49646}" destId="{5B73FA6B-CFD3-4A1C-A48D-AB9F8EACBF43}" srcOrd="0" destOrd="2" presId="urn:microsoft.com/office/officeart/2005/8/layout/vList2"/>
    <dgm:cxn modelId="{F54F740F-3106-410F-84CE-132BD6147E1F}" srcId="{D915AFA4-543B-4019-8219-86397C0187F2}" destId="{6855EA06-F298-4D81-B58F-BF1ACD98EA8D}" srcOrd="1" destOrd="0" parTransId="{DD6D78CF-BCC9-4C38-BD25-961137E37B92}" sibTransId="{8337A4D5-2165-446B-A3B6-2CFCAF89C980}"/>
    <dgm:cxn modelId="{6B5210DE-097F-4C36-9329-B71C7AB3A3AD}" type="presOf" srcId="{5CA37E57-9F12-407A-A6E9-7B3EFD6B5174}" destId="{9C5F2869-787F-4C76-A670-407829C8EDD4}" srcOrd="0" destOrd="0" presId="urn:microsoft.com/office/officeart/2005/8/layout/vList2"/>
    <dgm:cxn modelId="{AA2EAF30-E33A-4628-9168-C33C2CC15DDA}" type="presOf" srcId="{D915AFA4-543B-4019-8219-86397C0187F2}" destId="{F534798D-4C65-4D65-A761-791AB2064D76}" srcOrd="0" destOrd="0" presId="urn:microsoft.com/office/officeart/2005/8/layout/vList2"/>
    <dgm:cxn modelId="{79105A96-8D2D-4A81-AE22-3534F495A4FB}" srcId="{D915AFA4-543B-4019-8219-86397C0187F2}" destId="{C6397B7C-408D-4FEC-B125-A9839AE49646}" srcOrd="2" destOrd="0" parTransId="{90ED6B59-CD15-4190-8E24-194392F6B502}" sibTransId="{C0DAB388-9A1C-4785-B34B-1CBDF2D84750}"/>
    <dgm:cxn modelId="{11F9EDA8-7C0B-4F05-9FF3-26EF286AEA0E}" type="presOf" srcId="{6855EA06-F298-4D81-B58F-BF1ACD98EA8D}" destId="{5B73FA6B-CFD3-4A1C-A48D-AB9F8EACBF43}" srcOrd="0" destOrd="1" presId="urn:microsoft.com/office/officeart/2005/8/layout/vList2"/>
    <dgm:cxn modelId="{6A4DD30E-85CA-4FDB-B9E8-27B2482CD6CF}" type="presOf" srcId="{5B0C5D91-9965-42C1-900D-7D3D5AF8EA3A}" destId="{5B73FA6B-CFD3-4A1C-A48D-AB9F8EACBF43}" srcOrd="0" destOrd="0" presId="urn:microsoft.com/office/officeart/2005/8/layout/vList2"/>
    <dgm:cxn modelId="{06D75214-1AAD-429B-9474-626CF3B1A662}" srcId="{7E9091AE-2801-4998-B7CD-9D16F3AFF116}" destId="{5CA37E57-9F12-407A-A6E9-7B3EFD6B5174}" srcOrd="1" destOrd="0" parTransId="{8A0F3126-61F2-4A6B-8613-BA368189B360}" sibTransId="{98DD62C1-A430-4A12-8234-BAFBEC753A48}"/>
    <dgm:cxn modelId="{77D33709-F477-4A8D-A4C5-1D9C4FF2E3DC}" type="presOf" srcId="{7E9091AE-2801-4998-B7CD-9D16F3AFF116}" destId="{AEA61523-418F-4031-9C59-17F29DF9451C}" srcOrd="0" destOrd="0" presId="urn:microsoft.com/office/officeart/2005/8/layout/vList2"/>
    <dgm:cxn modelId="{7225F218-3211-4980-89A9-AE3177A6A190}" srcId="{7E9091AE-2801-4998-B7CD-9D16F3AFF116}" destId="{D915AFA4-543B-4019-8219-86397C0187F2}" srcOrd="0" destOrd="0" parTransId="{E91EAF19-8FC6-46A8-9984-D1DE5185D670}" sibTransId="{107F6496-C2B6-4619-A275-AA22AE6810C6}"/>
    <dgm:cxn modelId="{99B002BD-33E9-428D-92DF-7107F5624A31}" srcId="{D915AFA4-543B-4019-8219-86397C0187F2}" destId="{5B0C5D91-9965-42C1-900D-7D3D5AF8EA3A}" srcOrd="0" destOrd="0" parTransId="{C74E2E11-0D82-40DD-824A-1DEDB72722A2}" sibTransId="{ABF37846-EB62-4835-84B4-0BFA834D7E07}"/>
    <dgm:cxn modelId="{34D78ED6-0835-4738-BBBD-D1FEEFE5D150}" type="presParOf" srcId="{AEA61523-418F-4031-9C59-17F29DF9451C}" destId="{F534798D-4C65-4D65-A761-791AB2064D76}" srcOrd="0" destOrd="0" presId="urn:microsoft.com/office/officeart/2005/8/layout/vList2"/>
    <dgm:cxn modelId="{F8982DD6-2C8C-4DAF-B414-61F866A801B5}" type="presParOf" srcId="{AEA61523-418F-4031-9C59-17F29DF9451C}" destId="{5B73FA6B-CFD3-4A1C-A48D-AB9F8EACBF43}" srcOrd="1" destOrd="0" presId="urn:microsoft.com/office/officeart/2005/8/layout/vList2"/>
    <dgm:cxn modelId="{927271A5-D6B0-42F1-9806-474AC533AB65}" type="presParOf" srcId="{AEA61523-418F-4031-9C59-17F29DF9451C}" destId="{9C5F2869-787F-4C76-A670-407829C8EDD4}"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DBB82F-3590-457B-B708-4837924AD467}"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pt-BR"/>
        </a:p>
      </dgm:t>
    </dgm:pt>
    <dgm:pt modelId="{FA7A1D75-568D-4FE0-8FB8-614C2BA9AD10}">
      <dgm:prSet phldrT="[Texto]"/>
      <dgm:spPr/>
      <dgm:t>
        <a:bodyPr/>
        <a:lstStyle/>
        <a:p>
          <a:pPr algn="l"/>
          <a:r>
            <a:rPr lang="pt-BR">
              <a:solidFill>
                <a:schemeClr val="tx1">
                  <a:lumMod val="75000"/>
                  <a:lumOff val="25000"/>
                </a:schemeClr>
              </a:solidFill>
            </a:rPr>
            <a:t>Reduzir ou eliminar problemas que surgem devido ao não atendimento das expectativas dos clientes;</a:t>
          </a:r>
        </a:p>
      </dgm:t>
    </dgm:pt>
    <dgm:pt modelId="{80F528D8-C238-426F-ACBF-60F39BAD6114}" type="parTrans" cxnId="{5019D11C-DACA-44AA-942F-9B774D6C5F8E}">
      <dgm:prSet/>
      <dgm:spPr/>
      <dgm:t>
        <a:bodyPr/>
        <a:lstStyle/>
        <a:p>
          <a:pPr algn="l"/>
          <a:endParaRPr lang="pt-BR">
            <a:solidFill>
              <a:schemeClr val="tx1">
                <a:lumMod val="75000"/>
                <a:lumOff val="25000"/>
              </a:schemeClr>
            </a:solidFill>
          </a:endParaRPr>
        </a:p>
      </dgm:t>
    </dgm:pt>
    <dgm:pt modelId="{C2E72CB9-E6A7-44B1-AA50-2F6C3CA7687F}" type="sibTrans" cxnId="{5019D11C-DACA-44AA-942F-9B774D6C5F8E}">
      <dgm:prSet/>
      <dgm:spPr/>
      <dgm:t>
        <a:bodyPr/>
        <a:lstStyle/>
        <a:p>
          <a:pPr algn="l"/>
          <a:endParaRPr lang="pt-BR">
            <a:solidFill>
              <a:schemeClr val="tx1">
                <a:lumMod val="75000"/>
                <a:lumOff val="25000"/>
              </a:schemeClr>
            </a:solidFill>
          </a:endParaRPr>
        </a:p>
      </dgm:t>
    </dgm:pt>
    <dgm:pt modelId="{090A2D9C-EA53-4B8D-B759-6C349D22D4C1}">
      <dgm:prSet/>
      <dgm:spPr/>
      <dgm:t>
        <a:bodyPr/>
        <a:lstStyle/>
        <a:p>
          <a:pPr algn="l"/>
          <a:r>
            <a:rPr lang="pt-BR">
              <a:solidFill>
                <a:schemeClr val="tx1">
                  <a:lumMod val="75000"/>
                  <a:lumOff val="25000"/>
                </a:schemeClr>
              </a:solidFill>
            </a:rPr>
            <a:t>Reduzir significativamente os custos, ao mesmo tempo que a qualidade é mantida ou melhorada;</a:t>
          </a:r>
          <a:endParaRPr lang="pt-BR" dirty="0">
            <a:solidFill>
              <a:schemeClr val="tx1">
                <a:lumMod val="75000"/>
                <a:lumOff val="25000"/>
              </a:schemeClr>
            </a:solidFill>
          </a:endParaRPr>
        </a:p>
      </dgm:t>
    </dgm:pt>
    <dgm:pt modelId="{61EDD894-B016-4C2E-96ED-BDEC150BE0FF}" type="parTrans" cxnId="{3E2EB474-2B98-4D1F-AC89-B9845141D2A3}">
      <dgm:prSet/>
      <dgm:spPr/>
      <dgm:t>
        <a:bodyPr/>
        <a:lstStyle/>
        <a:p>
          <a:pPr algn="l"/>
          <a:endParaRPr lang="pt-BR">
            <a:solidFill>
              <a:schemeClr val="tx1">
                <a:lumMod val="75000"/>
                <a:lumOff val="25000"/>
              </a:schemeClr>
            </a:solidFill>
          </a:endParaRPr>
        </a:p>
      </dgm:t>
    </dgm:pt>
    <dgm:pt modelId="{024AAE67-C17A-47A1-B4CF-961E80293B90}" type="sibTrans" cxnId="{3E2EB474-2B98-4D1F-AC89-B9845141D2A3}">
      <dgm:prSet/>
      <dgm:spPr/>
      <dgm:t>
        <a:bodyPr/>
        <a:lstStyle/>
        <a:p>
          <a:pPr algn="l"/>
          <a:endParaRPr lang="pt-BR">
            <a:solidFill>
              <a:schemeClr val="tx1">
                <a:lumMod val="75000"/>
                <a:lumOff val="25000"/>
              </a:schemeClr>
            </a:solidFill>
          </a:endParaRPr>
        </a:p>
      </dgm:t>
    </dgm:pt>
    <dgm:pt modelId="{06F20FA0-151F-4BF2-83A5-265805E555AA}">
      <dgm:prSet/>
      <dgm:spPr/>
      <dgm:t>
        <a:bodyPr/>
        <a:lstStyle/>
        <a:p>
          <a:pPr algn="l"/>
          <a:r>
            <a:rPr lang="pt-BR">
              <a:solidFill>
                <a:schemeClr val="tx1">
                  <a:lumMod val="75000"/>
                  <a:lumOff val="25000"/>
                </a:schemeClr>
              </a:solidFill>
            </a:rPr>
            <a:t>Aumentar as expectativas dos clientes, fornecendo produtos e serviços que os clientes percebam como tendo alto valor.</a:t>
          </a:r>
          <a:endParaRPr lang="pt-BR" dirty="0">
            <a:solidFill>
              <a:schemeClr val="tx1">
                <a:lumMod val="75000"/>
                <a:lumOff val="25000"/>
              </a:schemeClr>
            </a:solidFill>
          </a:endParaRPr>
        </a:p>
      </dgm:t>
    </dgm:pt>
    <dgm:pt modelId="{85080A5E-C6D2-4262-8317-1A1A975F60CB}" type="parTrans" cxnId="{9B2EF6B5-193D-4D5E-8E13-251C75A491EB}">
      <dgm:prSet/>
      <dgm:spPr/>
      <dgm:t>
        <a:bodyPr/>
        <a:lstStyle/>
        <a:p>
          <a:pPr algn="l"/>
          <a:endParaRPr lang="pt-BR">
            <a:solidFill>
              <a:schemeClr val="tx1">
                <a:lumMod val="75000"/>
                <a:lumOff val="25000"/>
              </a:schemeClr>
            </a:solidFill>
          </a:endParaRPr>
        </a:p>
      </dgm:t>
    </dgm:pt>
    <dgm:pt modelId="{274AAB7D-2063-4983-A757-4EC95AD9C16A}" type="sibTrans" cxnId="{9B2EF6B5-193D-4D5E-8E13-251C75A491EB}">
      <dgm:prSet/>
      <dgm:spPr/>
      <dgm:t>
        <a:bodyPr/>
        <a:lstStyle/>
        <a:p>
          <a:pPr algn="l"/>
          <a:endParaRPr lang="pt-BR">
            <a:solidFill>
              <a:schemeClr val="tx1">
                <a:lumMod val="75000"/>
                <a:lumOff val="25000"/>
              </a:schemeClr>
            </a:solidFill>
          </a:endParaRPr>
        </a:p>
      </dgm:t>
    </dgm:pt>
    <dgm:pt modelId="{761C3583-5F21-4CB1-ACCF-1A2966554425}" type="pres">
      <dgm:prSet presAssocID="{06DBB82F-3590-457B-B708-4837924AD467}" presName="linear" presStyleCnt="0">
        <dgm:presLayoutVars>
          <dgm:animLvl val="lvl"/>
          <dgm:resizeHandles val="exact"/>
        </dgm:presLayoutVars>
      </dgm:prSet>
      <dgm:spPr/>
      <dgm:t>
        <a:bodyPr/>
        <a:lstStyle/>
        <a:p>
          <a:endParaRPr lang="pt-BR"/>
        </a:p>
      </dgm:t>
    </dgm:pt>
    <dgm:pt modelId="{3F90A76C-16D0-4E41-9200-DC6327E72357}" type="pres">
      <dgm:prSet presAssocID="{FA7A1D75-568D-4FE0-8FB8-614C2BA9AD10}" presName="parentText" presStyleLbl="node1" presStyleIdx="0" presStyleCnt="3">
        <dgm:presLayoutVars>
          <dgm:chMax val="0"/>
          <dgm:bulletEnabled val="1"/>
        </dgm:presLayoutVars>
      </dgm:prSet>
      <dgm:spPr/>
      <dgm:t>
        <a:bodyPr/>
        <a:lstStyle/>
        <a:p>
          <a:endParaRPr lang="pt-BR"/>
        </a:p>
      </dgm:t>
    </dgm:pt>
    <dgm:pt modelId="{55880D68-D7C6-4055-9799-1F4085850585}" type="pres">
      <dgm:prSet presAssocID="{C2E72CB9-E6A7-44B1-AA50-2F6C3CA7687F}" presName="spacer" presStyleCnt="0"/>
      <dgm:spPr/>
    </dgm:pt>
    <dgm:pt modelId="{1A19F21C-E872-486F-8450-F2E948EADFFB}" type="pres">
      <dgm:prSet presAssocID="{090A2D9C-EA53-4B8D-B759-6C349D22D4C1}" presName="parentText" presStyleLbl="node1" presStyleIdx="1" presStyleCnt="3">
        <dgm:presLayoutVars>
          <dgm:chMax val="0"/>
          <dgm:bulletEnabled val="1"/>
        </dgm:presLayoutVars>
      </dgm:prSet>
      <dgm:spPr/>
      <dgm:t>
        <a:bodyPr/>
        <a:lstStyle/>
        <a:p>
          <a:endParaRPr lang="pt-BR"/>
        </a:p>
      </dgm:t>
    </dgm:pt>
    <dgm:pt modelId="{F5E2823C-F956-4F7D-A947-ECB92C24E635}" type="pres">
      <dgm:prSet presAssocID="{024AAE67-C17A-47A1-B4CF-961E80293B90}" presName="spacer" presStyleCnt="0"/>
      <dgm:spPr/>
    </dgm:pt>
    <dgm:pt modelId="{586C3230-90AC-4A18-9D86-9CB62C31EEDC}" type="pres">
      <dgm:prSet presAssocID="{06F20FA0-151F-4BF2-83A5-265805E555AA}" presName="parentText" presStyleLbl="node1" presStyleIdx="2" presStyleCnt="3">
        <dgm:presLayoutVars>
          <dgm:chMax val="0"/>
          <dgm:bulletEnabled val="1"/>
        </dgm:presLayoutVars>
      </dgm:prSet>
      <dgm:spPr/>
      <dgm:t>
        <a:bodyPr/>
        <a:lstStyle/>
        <a:p>
          <a:endParaRPr lang="pt-BR"/>
        </a:p>
      </dgm:t>
    </dgm:pt>
  </dgm:ptLst>
  <dgm:cxnLst>
    <dgm:cxn modelId="{773AE6F4-94A4-4369-973B-42092D92E7DD}" type="presOf" srcId="{06DBB82F-3590-457B-B708-4837924AD467}" destId="{761C3583-5F21-4CB1-ACCF-1A2966554425}" srcOrd="0" destOrd="0" presId="urn:microsoft.com/office/officeart/2005/8/layout/vList2"/>
    <dgm:cxn modelId="{5019D11C-DACA-44AA-942F-9B774D6C5F8E}" srcId="{06DBB82F-3590-457B-B708-4837924AD467}" destId="{FA7A1D75-568D-4FE0-8FB8-614C2BA9AD10}" srcOrd="0" destOrd="0" parTransId="{80F528D8-C238-426F-ACBF-60F39BAD6114}" sibTransId="{C2E72CB9-E6A7-44B1-AA50-2F6C3CA7687F}"/>
    <dgm:cxn modelId="{6859D848-6FCA-4B20-B9D0-4B2D97BB13BB}" type="presOf" srcId="{06F20FA0-151F-4BF2-83A5-265805E555AA}" destId="{586C3230-90AC-4A18-9D86-9CB62C31EEDC}" srcOrd="0" destOrd="0" presId="urn:microsoft.com/office/officeart/2005/8/layout/vList2"/>
    <dgm:cxn modelId="{3E2EB474-2B98-4D1F-AC89-B9845141D2A3}" srcId="{06DBB82F-3590-457B-B708-4837924AD467}" destId="{090A2D9C-EA53-4B8D-B759-6C349D22D4C1}" srcOrd="1" destOrd="0" parTransId="{61EDD894-B016-4C2E-96ED-BDEC150BE0FF}" sibTransId="{024AAE67-C17A-47A1-B4CF-961E80293B90}"/>
    <dgm:cxn modelId="{8C5BBBB9-E3FF-4FD8-A047-FCDC062688B9}" type="presOf" srcId="{090A2D9C-EA53-4B8D-B759-6C349D22D4C1}" destId="{1A19F21C-E872-486F-8450-F2E948EADFFB}" srcOrd="0" destOrd="0" presId="urn:microsoft.com/office/officeart/2005/8/layout/vList2"/>
    <dgm:cxn modelId="{E9EFC909-52C7-4EE5-90A1-CAF75C2FDB57}" type="presOf" srcId="{FA7A1D75-568D-4FE0-8FB8-614C2BA9AD10}" destId="{3F90A76C-16D0-4E41-9200-DC6327E72357}" srcOrd="0" destOrd="0" presId="urn:microsoft.com/office/officeart/2005/8/layout/vList2"/>
    <dgm:cxn modelId="{9B2EF6B5-193D-4D5E-8E13-251C75A491EB}" srcId="{06DBB82F-3590-457B-B708-4837924AD467}" destId="{06F20FA0-151F-4BF2-83A5-265805E555AA}" srcOrd="2" destOrd="0" parTransId="{85080A5E-C6D2-4262-8317-1A1A975F60CB}" sibTransId="{274AAB7D-2063-4983-A757-4EC95AD9C16A}"/>
    <dgm:cxn modelId="{A1F981EC-E326-4E4A-AD52-7E5722012F31}" type="presParOf" srcId="{761C3583-5F21-4CB1-ACCF-1A2966554425}" destId="{3F90A76C-16D0-4E41-9200-DC6327E72357}" srcOrd="0" destOrd="0" presId="urn:microsoft.com/office/officeart/2005/8/layout/vList2"/>
    <dgm:cxn modelId="{5310C444-70D6-4AE3-AC24-DBBCA473DD1C}" type="presParOf" srcId="{761C3583-5F21-4CB1-ACCF-1A2966554425}" destId="{55880D68-D7C6-4055-9799-1F4085850585}" srcOrd="1" destOrd="0" presId="urn:microsoft.com/office/officeart/2005/8/layout/vList2"/>
    <dgm:cxn modelId="{01D2CACE-D7BF-40A6-8650-AFD065AFE43B}" type="presParOf" srcId="{761C3583-5F21-4CB1-ACCF-1A2966554425}" destId="{1A19F21C-E872-486F-8450-F2E948EADFFB}" srcOrd="2" destOrd="0" presId="urn:microsoft.com/office/officeart/2005/8/layout/vList2"/>
    <dgm:cxn modelId="{6C7485B2-DA75-425A-928A-FCFFF8A3552F}" type="presParOf" srcId="{761C3583-5F21-4CB1-ACCF-1A2966554425}" destId="{F5E2823C-F956-4F7D-A947-ECB92C24E635}" srcOrd="3" destOrd="0" presId="urn:microsoft.com/office/officeart/2005/8/layout/vList2"/>
    <dgm:cxn modelId="{F7EC0B50-9A8E-4F62-8271-4957BD57D32D}" type="presParOf" srcId="{761C3583-5F21-4CB1-ACCF-1A2966554425}" destId="{586C3230-90AC-4A18-9D86-9CB62C31EEDC}"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ADC7E57-1E08-464F-AE12-3692FB69BF7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pt-BR"/>
        </a:p>
      </dgm:t>
    </dgm:pt>
    <dgm:pt modelId="{739D9258-4CCB-4627-B0C0-97CC49E274D7}">
      <dgm:prSet phldrT="[Texto]" custT="1"/>
      <dgm:spPr/>
      <dgm:t>
        <a:bodyPr/>
        <a:lstStyle/>
        <a:p>
          <a:r>
            <a:rPr lang="pt-BR" sz="2000" dirty="0">
              <a:solidFill>
                <a:schemeClr val="tx1">
                  <a:lumMod val="75000"/>
                  <a:lumOff val="25000"/>
                </a:schemeClr>
              </a:solidFill>
              <a:latin typeface="Tw Cen MT" pitchFamily="34" charset="0"/>
            </a:rPr>
            <a:t>Um projeto de melhoria é resultado de um p</a:t>
          </a:r>
          <a:r>
            <a:rPr lang="pt-BR" sz="2000" b="1" dirty="0">
              <a:solidFill>
                <a:schemeClr val="tx1">
                  <a:lumMod val="75000"/>
                  <a:lumOff val="25000"/>
                </a:schemeClr>
              </a:solidFill>
              <a:latin typeface="Tw Cen MT" pitchFamily="34" charset="0"/>
            </a:rPr>
            <a:t>rocesso</a:t>
          </a:r>
          <a:endParaRPr lang="pt-BR" sz="2000" dirty="0">
            <a:solidFill>
              <a:schemeClr val="tx1">
                <a:lumMod val="75000"/>
                <a:lumOff val="25000"/>
              </a:schemeClr>
            </a:solidFill>
          </a:endParaRPr>
        </a:p>
      </dgm:t>
    </dgm:pt>
    <dgm:pt modelId="{93E14A6D-A4FB-4B3B-9A0A-F880DE92E409}" type="parTrans" cxnId="{6B324BC9-3BF6-421E-93DF-27A9823C62B9}">
      <dgm:prSet/>
      <dgm:spPr/>
      <dgm:t>
        <a:bodyPr/>
        <a:lstStyle/>
        <a:p>
          <a:endParaRPr lang="pt-BR">
            <a:solidFill>
              <a:schemeClr val="tx1">
                <a:lumMod val="75000"/>
                <a:lumOff val="25000"/>
              </a:schemeClr>
            </a:solidFill>
          </a:endParaRPr>
        </a:p>
      </dgm:t>
    </dgm:pt>
    <dgm:pt modelId="{D508E5EE-9C36-41D5-9CD4-7127D8A1DDAA}" type="sibTrans" cxnId="{6B324BC9-3BF6-421E-93DF-27A9823C62B9}">
      <dgm:prSet/>
      <dgm:spPr/>
      <dgm:t>
        <a:bodyPr/>
        <a:lstStyle/>
        <a:p>
          <a:endParaRPr lang="pt-BR">
            <a:solidFill>
              <a:schemeClr val="tx1">
                <a:lumMod val="75000"/>
                <a:lumOff val="25000"/>
              </a:schemeClr>
            </a:solidFill>
          </a:endParaRPr>
        </a:p>
      </dgm:t>
    </dgm:pt>
    <dgm:pt modelId="{83D9D73A-A390-4E43-8AC8-C9D1F793BCD2}">
      <dgm:prSet custT="1"/>
      <dgm:spPr/>
      <dgm:t>
        <a:bodyPr/>
        <a:lstStyle/>
        <a:p>
          <a:r>
            <a:rPr lang="en-US" sz="2000" dirty="0">
              <a:solidFill>
                <a:schemeClr val="tx1">
                  <a:lumMod val="75000"/>
                  <a:lumOff val="25000"/>
                </a:schemeClr>
              </a:solidFill>
            </a:rPr>
            <a:t>As macro </a:t>
          </a:r>
          <a:r>
            <a:rPr lang="en-US" sz="2000" dirty="0" err="1">
              <a:solidFill>
                <a:schemeClr val="tx1">
                  <a:lumMod val="75000"/>
                  <a:lumOff val="25000"/>
                </a:schemeClr>
              </a:solidFill>
            </a:rPr>
            <a:t>etapas</a:t>
          </a:r>
          <a:r>
            <a:rPr lang="en-US" sz="2000" dirty="0">
              <a:solidFill>
                <a:schemeClr val="tx1">
                  <a:lumMod val="75000"/>
                  <a:lumOff val="25000"/>
                </a:schemeClr>
              </a:solidFill>
            </a:rPr>
            <a:t> de um </a:t>
          </a:r>
          <a:r>
            <a:rPr lang="en-US" sz="2000" dirty="0" err="1">
              <a:solidFill>
                <a:schemeClr val="tx1">
                  <a:lumMod val="75000"/>
                  <a:lumOff val="25000"/>
                </a:schemeClr>
              </a:solidFill>
            </a:rPr>
            <a:t>processo</a:t>
          </a:r>
          <a:r>
            <a:rPr lang="en-US" sz="2000" dirty="0">
              <a:solidFill>
                <a:schemeClr val="tx1">
                  <a:lumMod val="75000"/>
                  <a:lumOff val="25000"/>
                </a:schemeClr>
              </a:solidFill>
            </a:rPr>
            <a:t> de um </a:t>
          </a:r>
          <a:r>
            <a:rPr lang="en-US" sz="2000" dirty="0" err="1">
              <a:solidFill>
                <a:schemeClr val="tx1">
                  <a:lumMod val="75000"/>
                  <a:lumOff val="25000"/>
                </a:schemeClr>
              </a:solidFill>
            </a:rPr>
            <a:t>projeto</a:t>
          </a:r>
          <a:r>
            <a:rPr lang="en-US" sz="2000" dirty="0">
              <a:solidFill>
                <a:schemeClr val="tx1">
                  <a:lumMod val="75000"/>
                  <a:lumOff val="25000"/>
                </a:schemeClr>
              </a:solidFill>
            </a:rPr>
            <a:t> de </a:t>
          </a:r>
          <a:r>
            <a:rPr lang="en-US" sz="2000" dirty="0" err="1">
              <a:solidFill>
                <a:schemeClr val="tx1">
                  <a:lumMod val="75000"/>
                  <a:lumOff val="25000"/>
                </a:schemeClr>
              </a:solidFill>
            </a:rPr>
            <a:t>melhoria</a:t>
          </a:r>
          <a:r>
            <a:rPr lang="en-US" sz="2000" dirty="0">
              <a:solidFill>
                <a:schemeClr val="tx1">
                  <a:lumMod val="75000"/>
                  <a:lumOff val="25000"/>
                </a:schemeClr>
              </a:solidFill>
            </a:rPr>
            <a:t> s</a:t>
          </a:r>
          <a:r>
            <a:rPr lang="pt-BR" sz="2000" dirty="0" err="1">
              <a:solidFill>
                <a:schemeClr val="tx1">
                  <a:lumMod val="75000"/>
                  <a:lumOff val="25000"/>
                </a:schemeClr>
              </a:solidFill>
            </a:rPr>
            <a:t>ão</a:t>
          </a:r>
          <a:r>
            <a:rPr lang="pt-BR" sz="2000" dirty="0">
              <a:solidFill>
                <a:schemeClr val="tx1">
                  <a:lumMod val="75000"/>
                  <a:lumOff val="25000"/>
                </a:schemeClr>
              </a:solidFill>
            </a:rPr>
            <a:t>:</a:t>
          </a:r>
        </a:p>
      </dgm:t>
    </dgm:pt>
    <dgm:pt modelId="{5A3DF767-7A64-4E2A-AED4-30706BAFBA48}" type="parTrans" cxnId="{070738B4-671E-4509-942E-7C9C175AD408}">
      <dgm:prSet/>
      <dgm:spPr/>
      <dgm:t>
        <a:bodyPr/>
        <a:lstStyle/>
        <a:p>
          <a:endParaRPr lang="pt-BR">
            <a:solidFill>
              <a:schemeClr val="tx1">
                <a:lumMod val="75000"/>
                <a:lumOff val="25000"/>
              </a:schemeClr>
            </a:solidFill>
          </a:endParaRPr>
        </a:p>
      </dgm:t>
    </dgm:pt>
    <dgm:pt modelId="{53857307-249E-4903-B792-F3A97BEA83CF}" type="sibTrans" cxnId="{070738B4-671E-4509-942E-7C9C175AD408}">
      <dgm:prSet/>
      <dgm:spPr/>
      <dgm:t>
        <a:bodyPr/>
        <a:lstStyle/>
        <a:p>
          <a:endParaRPr lang="pt-BR">
            <a:solidFill>
              <a:schemeClr val="tx1">
                <a:lumMod val="75000"/>
                <a:lumOff val="25000"/>
              </a:schemeClr>
            </a:solidFill>
          </a:endParaRPr>
        </a:p>
      </dgm:t>
    </dgm:pt>
    <dgm:pt modelId="{C044361D-D75F-497A-AEC2-B6A6D686E2C3}">
      <dgm:prSet custT="1"/>
      <dgm:spPr/>
      <dgm:t>
        <a:bodyPr/>
        <a:lstStyle/>
        <a:p>
          <a:r>
            <a:rPr lang="pt-BR" sz="1400" dirty="0">
              <a:solidFill>
                <a:schemeClr val="tx1">
                  <a:lumMod val="75000"/>
                  <a:lumOff val="25000"/>
                </a:schemeClr>
              </a:solidFill>
            </a:rPr>
            <a:t>Entender a situação atual</a:t>
          </a:r>
        </a:p>
      </dgm:t>
    </dgm:pt>
    <dgm:pt modelId="{FD9D6ECE-ABC7-449F-B2DC-E1ECDA7E66D0}" type="parTrans" cxnId="{49422C3A-7D1F-45D2-A85D-10B69610E611}">
      <dgm:prSet/>
      <dgm:spPr/>
      <dgm:t>
        <a:bodyPr/>
        <a:lstStyle/>
        <a:p>
          <a:endParaRPr lang="pt-BR">
            <a:solidFill>
              <a:schemeClr val="tx1">
                <a:lumMod val="75000"/>
                <a:lumOff val="25000"/>
              </a:schemeClr>
            </a:solidFill>
          </a:endParaRPr>
        </a:p>
      </dgm:t>
    </dgm:pt>
    <dgm:pt modelId="{AF22DB63-79CA-4E74-9B62-812AF8736230}" type="sibTrans" cxnId="{49422C3A-7D1F-45D2-A85D-10B69610E611}">
      <dgm:prSet/>
      <dgm:spPr/>
      <dgm:t>
        <a:bodyPr/>
        <a:lstStyle/>
        <a:p>
          <a:endParaRPr lang="pt-BR">
            <a:solidFill>
              <a:schemeClr val="tx1">
                <a:lumMod val="75000"/>
                <a:lumOff val="25000"/>
              </a:schemeClr>
            </a:solidFill>
          </a:endParaRPr>
        </a:p>
      </dgm:t>
    </dgm:pt>
    <dgm:pt modelId="{7079D979-BD01-4FC8-8E88-F7DDDB8E0995}">
      <dgm:prSet custT="1"/>
      <dgm:spPr/>
      <dgm:t>
        <a:bodyPr/>
        <a:lstStyle/>
        <a:p>
          <a:r>
            <a:rPr lang="pt-BR" sz="1400" dirty="0">
              <a:solidFill>
                <a:schemeClr val="tx1">
                  <a:lumMod val="75000"/>
                  <a:lumOff val="25000"/>
                </a:schemeClr>
              </a:solidFill>
            </a:rPr>
            <a:t>Desenvolver mudanças</a:t>
          </a:r>
        </a:p>
      </dgm:t>
    </dgm:pt>
    <dgm:pt modelId="{F7AC2965-547D-4DDD-8149-0E200713510B}" type="parTrans" cxnId="{CF531261-04AA-4A5F-93EA-EDB8CB359907}">
      <dgm:prSet/>
      <dgm:spPr/>
      <dgm:t>
        <a:bodyPr/>
        <a:lstStyle/>
        <a:p>
          <a:endParaRPr lang="pt-BR">
            <a:solidFill>
              <a:schemeClr val="tx1">
                <a:lumMod val="75000"/>
                <a:lumOff val="25000"/>
              </a:schemeClr>
            </a:solidFill>
          </a:endParaRPr>
        </a:p>
      </dgm:t>
    </dgm:pt>
    <dgm:pt modelId="{CAC3C990-EB38-4991-BD90-C523EB61AF6F}" type="sibTrans" cxnId="{CF531261-04AA-4A5F-93EA-EDB8CB359907}">
      <dgm:prSet/>
      <dgm:spPr/>
      <dgm:t>
        <a:bodyPr/>
        <a:lstStyle/>
        <a:p>
          <a:endParaRPr lang="pt-BR">
            <a:solidFill>
              <a:schemeClr val="tx1">
                <a:lumMod val="75000"/>
                <a:lumOff val="25000"/>
              </a:schemeClr>
            </a:solidFill>
          </a:endParaRPr>
        </a:p>
      </dgm:t>
    </dgm:pt>
    <dgm:pt modelId="{28294BDF-9AD8-4E88-8193-F99ADA1022C0}">
      <dgm:prSet custT="1"/>
      <dgm:spPr/>
      <dgm:t>
        <a:bodyPr/>
        <a:lstStyle/>
        <a:p>
          <a:r>
            <a:rPr lang="pt-BR" sz="1400" dirty="0">
              <a:solidFill>
                <a:schemeClr val="tx1">
                  <a:lumMod val="75000"/>
                  <a:lumOff val="25000"/>
                </a:schemeClr>
              </a:solidFill>
            </a:rPr>
            <a:t>Testar mudanças</a:t>
          </a:r>
        </a:p>
      </dgm:t>
    </dgm:pt>
    <dgm:pt modelId="{47DFE31A-4EE7-493E-B4D6-A8B20D71ED80}" type="parTrans" cxnId="{508E6DC7-E4F8-4606-8077-560621D905C9}">
      <dgm:prSet/>
      <dgm:spPr/>
      <dgm:t>
        <a:bodyPr/>
        <a:lstStyle/>
        <a:p>
          <a:endParaRPr lang="pt-BR">
            <a:solidFill>
              <a:schemeClr val="tx1">
                <a:lumMod val="75000"/>
                <a:lumOff val="25000"/>
              </a:schemeClr>
            </a:solidFill>
          </a:endParaRPr>
        </a:p>
      </dgm:t>
    </dgm:pt>
    <dgm:pt modelId="{0BF25602-A6A3-467D-9ED4-9BDD1445156D}" type="sibTrans" cxnId="{508E6DC7-E4F8-4606-8077-560621D905C9}">
      <dgm:prSet/>
      <dgm:spPr/>
      <dgm:t>
        <a:bodyPr/>
        <a:lstStyle/>
        <a:p>
          <a:endParaRPr lang="pt-BR">
            <a:solidFill>
              <a:schemeClr val="tx1">
                <a:lumMod val="75000"/>
                <a:lumOff val="25000"/>
              </a:schemeClr>
            </a:solidFill>
          </a:endParaRPr>
        </a:p>
      </dgm:t>
    </dgm:pt>
    <dgm:pt modelId="{E59F2CA5-726E-4880-BA99-28C1D5F49254}">
      <dgm:prSet custT="1"/>
      <dgm:spPr/>
      <dgm:t>
        <a:bodyPr/>
        <a:lstStyle/>
        <a:p>
          <a:r>
            <a:rPr lang="pt-BR" sz="1400" dirty="0">
              <a:solidFill>
                <a:schemeClr val="tx1">
                  <a:lumMod val="75000"/>
                  <a:lumOff val="25000"/>
                </a:schemeClr>
              </a:solidFill>
            </a:rPr>
            <a:t>Implementar mudanças</a:t>
          </a:r>
        </a:p>
      </dgm:t>
    </dgm:pt>
    <dgm:pt modelId="{3F2C5B71-FA3C-4F75-98D5-FA02A018D79C}" type="parTrans" cxnId="{FA9955CC-79CF-41AD-B957-BA4A00A76884}">
      <dgm:prSet/>
      <dgm:spPr/>
      <dgm:t>
        <a:bodyPr/>
        <a:lstStyle/>
        <a:p>
          <a:endParaRPr lang="pt-BR">
            <a:solidFill>
              <a:schemeClr val="tx1">
                <a:lumMod val="75000"/>
                <a:lumOff val="25000"/>
              </a:schemeClr>
            </a:solidFill>
          </a:endParaRPr>
        </a:p>
      </dgm:t>
    </dgm:pt>
    <dgm:pt modelId="{BEE1D7A4-39E6-4E7D-A45A-64354FAAE5E6}" type="sibTrans" cxnId="{FA9955CC-79CF-41AD-B957-BA4A00A76884}">
      <dgm:prSet/>
      <dgm:spPr/>
      <dgm:t>
        <a:bodyPr/>
        <a:lstStyle/>
        <a:p>
          <a:endParaRPr lang="pt-BR">
            <a:solidFill>
              <a:schemeClr val="tx1">
                <a:lumMod val="75000"/>
                <a:lumOff val="25000"/>
              </a:schemeClr>
            </a:solidFill>
          </a:endParaRPr>
        </a:p>
      </dgm:t>
    </dgm:pt>
    <dgm:pt modelId="{AA243BC3-8674-4610-9B5A-F0D6F36A0611}" type="pres">
      <dgm:prSet presAssocID="{EADC7E57-1E08-464F-AE12-3692FB69BF70}" presName="linear" presStyleCnt="0">
        <dgm:presLayoutVars>
          <dgm:animLvl val="lvl"/>
          <dgm:resizeHandles val="exact"/>
        </dgm:presLayoutVars>
      </dgm:prSet>
      <dgm:spPr/>
      <dgm:t>
        <a:bodyPr/>
        <a:lstStyle/>
        <a:p>
          <a:endParaRPr lang="pt-BR"/>
        </a:p>
      </dgm:t>
    </dgm:pt>
    <dgm:pt modelId="{F2E5F932-8A24-4D98-9720-EA0ACDE7C33E}" type="pres">
      <dgm:prSet presAssocID="{739D9258-4CCB-4627-B0C0-97CC49E274D7}" presName="parentText" presStyleLbl="node1" presStyleIdx="0" presStyleCnt="2">
        <dgm:presLayoutVars>
          <dgm:chMax val="0"/>
          <dgm:bulletEnabled val="1"/>
        </dgm:presLayoutVars>
      </dgm:prSet>
      <dgm:spPr/>
      <dgm:t>
        <a:bodyPr/>
        <a:lstStyle/>
        <a:p>
          <a:endParaRPr lang="pt-BR"/>
        </a:p>
      </dgm:t>
    </dgm:pt>
    <dgm:pt modelId="{FCB55DE9-D574-4CE6-BBC6-D6CEEF33A86E}" type="pres">
      <dgm:prSet presAssocID="{D508E5EE-9C36-41D5-9CD4-7127D8A1DDAA}" presName="spacer" presStyleCnt="0"/>
      <dgm:spPr/>
    </dgm:pt>
    <dgm:pt modelId="{315C6090-BF6F-4CB5-92A2-4192A014AADB}" type="pres">
      <dgm:prSet presAssocID="{83D9D73A-A390-4E43-8AC8-C9D1F793BCD2}" presName="parentText" presStyleLbl="node1" presStyleIdx="1" presStyleCnt="2">
        <dgm:presLayoutVars>
          <dgm:chMax val="0"/>
          <dgm:bulletEnabled val="1"/>
        </dgm:presLayoutVars>
      </dgm:prSet>
      <dgm:spPr/>
      <dgm:t>
        <a:bodyPr/>
        <a:lstStyle/>
        <a:p>
          <a:endParaRPr lang="pt-BR"/>
        </a:p>
      </dgm:t>
    </dgm:pt>
    <dgm:pt modelId="{667343FD-2B7A-40C5-B152-1A2BE934A40F}" type="pres">
      <dgm:prSet presAssocID="{83D9D73A-A390-4E43-8AC8-C9D1F793BCD2}" presName="childText" presStyleLbl="revTx" presStyleIdx="0" presStyleCnt="1">
        <dgm:presLayoutVars>
          <dgm:bulletEnabled val="1"/>
        </dgm:presLayoutVars>
      </dgm:prSet>
      <dgm:spPr/>
      <dgm:t>
        <a:bodyPr/>
        <a:lstStyle/>
        <a:p>
          <a:endParaRPr lang="pt-BR"/>
        </a:p>
      </dgm:t>
    </dgm:pt>
  </dgm:ptLst>
  <dgm:cxnLst>
    <dgm:cxn modelId="{30CECA3E-D1A4-4AD5-B97E-05E67DC7B0F5}" type="presOf" srcId="{83D9D73A-A390-4E43-8AC8-C9D1F793BCD2}" destId="{315C6090-BF6F-4CB5-92A2-4192A014AADB}" srcOrd="0" destOrd="0" presId="urn:microsoft.com/office/officeart/2005/8/layout/vList2"/>
    <dgm:cxn modelId="{CF531261-04AA-4A5F-93EA-EDB8CB359907}" srcId="{83D9D73A-A390-4E43-8AC8-C9D1F793BCD2}" destId="{7079D979-BD01-4FC8-8E88-F7DDDB8E0995}" srcOrd="1" destOrd="0" parTransId="{F7AC2965-547D-4DDD-8149-0E200713510B}" sibTransId="{CAC3C990-EB38-4991-BD90-C523EB61AF6F}"/>
    <dgm:cxn modelId="{070738B4-671E-4509-942E-7C9C175AD408}" srcId="{EADC7E57-1E08-464F-AE12-3692FB69BF70}" destId="{83D9D73A-A390-4E43-8AC8-C9D1F793BCD2}" srcOrd="1" destOrd="0" parTransId="{5A3DF767-7A64-4E2A-AED4-30706BAFBA48}" sibTransId="{53857307-249E-4903-B792-F3A97BEA83CF}"/>
    <dgm:cxn modelId="{FA9955CC-79CF-41AD-B957-BA4A00A76884}" srcId="{83D9D73A-A390-4E43-8AC8-C9D1F793BCD2}" destId="{E59F2CA5-726E-4880-BA99-28C1D5F49254}" srcOrd="3" destOrd="0" parTransId="{3F2C5B71-FA3C-4F75-98D5-FA02A018D79C}" sibTransId="{BEE1D7A4-39E6-4E7D-A45A-64354FAAE5E6}"/>
    <dgm:cxn modelId="{508E6DC7-E4F8-4606-8077-560621D905C9}" srcId="{83D9D73A-A390-4E43-8AC8-C9D1F793BCD2}" destId="{28294BDF-9AD8-4E88-8193-F99ADA1022C0}" srcOrd="2" destOrd="0" parTransId="{47DFE31A-4EE7-493E-B4D6-A8B20D71ED80}" sibTransId="{0BF25602-A6A3-467D-9ED4-9BDD1445156D}"/>
    <dgm:cxn modelId="{33ABE8D6-0C0F-4063-AF2A-2A82E1318303}" type="presOf" srcId="{EADC7E57-1E08-464F-AE12-3692FB69BF70}" destId="{AA243BC3-8674-4610-9B5A-F0D6F36A0611}" srcOrd="0" destOrd="0" presId="urn:microsoft.com/office/officeart/2005/8/layout/vList2"/>
    <dgm:cxn modelId="{A7D2BB18-17FC-4180-9719-F403DD832CFC}" type="presOf" srcId="{C044361D-D75F-497A-AEC2-B6A6D686E2C3}" destId="{667343FD-2B7A-40C5-B152-1A2BE934A40F}" srcOrd="0" destOrd="0" presId="urn:microsoft.com/office/officeart/2005/8/layout/vList2"/>
    <dgm:cxn modelId="{0A90094F-C04A-418C-A576-21A0D99AD6E3}" type="presOf" srcId="{7079D979-BD01-4FC8-8E88-F7DDDB8E0995}" destId="{667343FD-2B7A-40C5-B152-1A2BE934A40F}" srcOrd="0" destOrd="1" presId="urn:microsoft.com/office/officeart/2005/8/layout/vList2"/>
    <dgm:cxn modelId="{6B324BC9-3BF6-421E-93DF-27A9823C62B9}" srcId="{EADC7E57-1E08-464F-AE12-3692FB69BF70}" destId="{739D9258-4CCB-4627-B0C0-97CC49E274D7}" srcOrd="0" destOrd="0" parTransId="{93E14A6D-A4FB-4B3B-9A0A-F880DE92E409}" sibTransId="{D508E5EE-9C36-41D5-9CD4-7127D8A1DDAA}"/>
    <dgm:cxn modelId="{8719B70F-410F-4D09-BE7E-981DCB4B9097}" type="presOf" srcId="{28294BDF-9AD8-4E88-8193-F99ADA1022C0}" destId="{667343FD-2B7A-40C5-B152-1A2BE934A40F}" srcOrd="0" destOrd="2" presId="urn:microsoft.com/office/officeart/2005/8/layout/vList2"/>
    <dgm:cxn modelId="{49422C3A-7D1F-45D2-A85D-10B69610E611}" srcId="{83D9D73A-A390-4E43-8AC8-C9D1F793BCD2}" destId="{C044361D-D75F-497A-AEC2-B6A6D686E2C3}" srcOrd="0" destOrd="0" parTransId="{FD9D6ECE-ABC7-449F-B2DC-E1ECDA7E66D0}" sibTransId="{AF22DB63-79CA-4E74-9B62-812AF8736230}"/>
    <dgm:cxn modelId="{EBCBC69A-1FE2-4E4D-9176-7362B8B321CB}" type="presOf" srcId="{E59F2CA5-726E-4880-BA99-28C1D5F49254}" destId="{667343FD-2B7A-40C5-B152-1A2BE934A40F}" srcOrd="0" destOrd="3" presId="urn:microsoft.com/office/officeart/2005/8/layout/vList2"/>
    <dgm:cxn modelId="{A61CA9E7-F4F6-40AD-9973-B83AAE989474}" type="presOf" srcId="{739D9258-4CCB-4627-B0C0-97CC49E274D7}" destId="{F2E5F932-8A24-4D98-9720-EA0ACDE7C33E}" srcOrd="0" destOrd="0" presId="urn:microsoft.com/office/officeart/2005/8/layout/vList2"/>
    <dgm:cxn modelId="{87D5B5C2-65C2-4432-9DAF-FCBBDFFE0FA0}" type="presParOf" srcId="{AA243BC3-8674-4610-9B5A-F0D6F36A0611}" destId="{F2E5F932-8A24-4D98-9720-EA0ACDE7C33E}" srcOrd="0" destOrd="0" presId="urn:microsoft.com/office/officeart/2005/8/layout/vList2"/>
    <dgm:cxn modelId="{152750BF-04A1-49BB-B8CB-39283CD7DDF6}" type="presParOf" srcId="{AA243BC3-8674-4610-9B5A-F0D6F36A0611}" destId="{FCB55DE9-D574-4CE6-BBC6-D6CEEF33A86E}" srcOrd="1" destOrd="0" presId="urn:microsoft.com/office/officeart/2005/8/layout/vList2"/>
    <dgm:cxn modelId="{5D75E9A2-E08E-4D36-B96D-03F7B3CC15B1}" type="presParOf" srcId="{AA243BC3-8674-4610-9B5A-F0D6F36A0611}" destId="{315C6090-BF6F-4CB5-92A2-4192A014AADB}" srcOrd="2" destOrd="0" presId="urn:microsoft.com/office/officeart/2005/8/layout/vList2"/>
    <dgm:cxn modelId="{A45213D4-5988-442C-8360-26052DF42FD0}" type="presParOf" srcId="{AA243BC3-8674-4610-9B5A-F0D6F36A0611}" destId="{667343FD-2B7A-40C5-B152-1A2BE934A40F}"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6D5969-0EBA-442E-84E1-AFE68CA71F55}"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pt-BR"/>
        </a:p>
      </dgm:t>
    </dgm:pt>
    <dgm:pt modelId="{A65E2E16-4192-46AF-BDFF-064F280FF8F4}">
      <dgm:prSet phldrT="[Texto]" custT="1"/>
      <dgm:spPr/>
      <dgm:t>
        <a:bodyPr/>
        <a:lstStyle/>
        <a:p>
          <a:r>
            <a:rPr lang="pt-BR" sz="2400" dirty="0">
              <a:solidFill>
                <a:schemeClr val="bg2">
                  <a:lumMod val="10000"/>
                </a:schemeClr>
              </a:solidFill>
            </a:rPr>
            <a:t>Lidar com dados</a:t>
          </a:r>
        </a:p>
      </dgm:t>
    </dgm:pt>
    <dgm:pt modelId="{8536D07D-07E7-4352-91D6-596D3944C475}" type="parTrans" cxnId="{7F8C7ACE-F868-4EEF-B9E1-05F378338FFE}">
      <dgm:prSet/>
      <dgm:spPr/>
      <dgm:t>
        <a:bodyPr/>
        <a:lstStyle/>
        <a:p>
          <a:endParaRPr lang="pt-BR" sz="2400">
            <a:solidFill>
              <a:schemeClr val="bg2">
                <a:lumMod val="10000"/>
              </a:schemeClr>
            </a:solidFill>
          </a:endParaRPr>
        </a:p>
      </dgm:t>
    </dgm:pt>
    <dgm:pt modelId="{1025F808-10B2-44AF-AC03-BCD2630D05CF}" type="sibTrans" cxnId="{7F8C7ACE-F868-4EEF-B9E1-05F378338FFE}">
      <dgm:prSet/>
      <dgm:spPr/>
      <dgm:t>
        <a:bodyPr/>
        <a:lstStyle/>
        <a:p>
          <a:endParaRPr lang="pt-BR" sz="2400">
            <a:solidFill>
              <a:schemeClr val="bg2">
                <a:lumMod val="10000"/>
              </a:schemeClr>
            </a:solidFill>
          </a:endParaRPr>
        </a:p>
      </dgm:t>
    </dgm:pt>
    <dgm:pt modelId="{FBCD487A-6892-40FE-AB12-6025F0DE0112}">
      <dgm:prSet custT="1"/>
      <dgm:spPr/>
      <dgm:t>
        <a:bodyPr/>
        <a:lstStyle/>
        <a:p>
          <a:r>
            <a:rPr lang="pt-BR" sz="2400">
              <a:solidFill>
                <a:schemeClr val="bg2">
                  <a:lumMod val="10000"/>
                </a:schemeClr>
              </a:solidFill>
            </a:rPr>
            <a:t>Entender a situação atual</a:t>
          </a:r>
          <a:endParaRPr lang="pt-BR" sz="2400" dirty="0">
            <a:solidFill>
              <a:schemeClr val="bg2">
                <a:lumMod val="10000"/>
              </a:schemeClr>
            </a:solidFill>
          </a:endParaRPr>
        </a:p>
      </dgm:t>
    </dgm:pt>
    <dgm:pt modelId="{3CFA1407-7FAB-45F1-8FAA-EA3270879A82}" type="parTrans" cxnId="{2AB2FBC0-0871-427D-959E-4DEFA1242727}">
      <dgm:prSet/>
      <dgm:spPr/>
      <dgm:t>
        <a:bodyPr/>
        <a:lstStyle/>
        <a:p>
          <a:endParaRPr lang="pt-BR" sz="2400">
            <a:solidFill>
              <a:schemeClr val="bg2">
                <a:lumMod val="10000"/>
              </a:schemeClr>
            </a:solidFill>
          </a:endParaRPr>
        </a:p>
      </dgm:t>
    </dgm:pt>
    <dgm:pt modelId="{B1DF15D2-4D28-44BD-83E4-485A0CF681F3}" type="sibTrans" cxnId="{2AB2FBC0-0871-427D-959E-4DEFA1242727}">
      <dgm:prSet/>
      <dgm:spPr/>
      <dgm:t>
        <a:bodyPr/>
        <a:lstStyle/>
        <a:p>
          <a:endParaRPr lang="pt-BR" sz="2400">
            <a:solidFill>
              <a:schemeClr val="bg2">
                <a:lumMod val="10000"/>
              </a:schemeClr>
            </a:solidFill>
          </a:endParaRPr>
        </a:p>
      </dgm:t>
    </dgm:pt>
    <dgm:pt modelId="{6B0282F0-BDE1-40AF-AD86-36FC2EB3BF48}">
      <dgm:prSet custT="1"/>
      <dgm:spPr/>
      <dgm:t>
        <a:bodyPr/>
        <a:lstStyle/>
        <a:p>
          <a:r>
            <a:rPr lang="pt-BR" sz="2400">
              <a:solidFill>
                <a:schemeClr val="bg2">
                  <a:lumMod val="10000"/>
                </a:schemeClr>
              </a:solidFill>
            </a:rPr>
            <a:t>Desenvolver mudanças</a:t>
          </a:r>
          <a:endParaRPr lang="pt-BR" sz="2400" dirty="0">
            <a:solidFill>
              <a:schemeClr val="bg2">
                <a:lumMod val="10000"/>
              </a:schemeClr>
            </a:solidFill>
          </a:endParaRPr>
        </a:p>
      </dgm:t>
    </dgm:pt>
    <dgm:pt modelId="{8C645B6B-5840-49B1-BB65-823438F897CA}" type="parTrans" cxnId="{FCADA4E7-9633-4041-B373-BC11FCDFF55D}">
      <dgm:prSet/>
      <dgm:spPr/>
      <dgm:t>
        <a:bodyPr/>
        <a:lstStyle/>
        <a:p>
          <a:endParaRPr lang="pt-BR" sz="2400">
            <a:solidFill>
              <a:schemeClr val="bg2">
                <a:lumMod val="10000"/>
              </a:schemeClr>
            </a:solidFill>
          </a:endParaRPr>
        </a:p>
      </dgm:t>
    </dgm:pt>
    <dgm:pt modelId="{247AFDAB-EB22-49F1-966A-F855AA46CC4C}" type="sibTrans" cxnId="{FCADA4E7-9633-4041-B373-BC11FCDFF55D}">
      <dgm:prSet/>
      <dgm:spPr/>
      <dgm:t>
        <a:bodyPr/>
        <a:lstStyle/>
        <a:p>
          <a:endParaRPr lang="pt-BR" sz="2400">
            <a:solidFill>
              <a:schemeClr val="bg2">
                <a:lumMod val="10000"/>
              </a:schemeClr>
            </a:solidFill>
          </a:endParaRPr>
        </a:p>
      </dgm:t>
    </dgm:pt>
    <dgm:pt modelId="{0DBDB1CD-66FC-44E7-8623-FE3A3F3CD59F}">
      <dgm:prSet custT="1"/>
      <dgm:spPr/>
      <dgm:t>
        <a:bodyPr/>
        <a:lstStyle/>
        <a:p>
          <a:r>
            <a:rPr lang="pt-BR" sz="2400" dirty="0">
              <a:solidFill>
                <a:schemeClr val="bg2">
                  <a:lumMod val="10000"/>
                </a:schemeClr>
              </a:solidFill>
            </a:rPr>
            <a:t>Testar mudanças</a:t>
          </a:r>
        </a:p>
      </dgm:t>
    </dgm:pt>
    <dgm:pt modelId="{F56F3D4E-34E2-4416-A2E1-4B5C3499F5DE}" type="parTrans" cxnId="{CEC70BCA-D0B6-4EC6-97B9-72008F0EBAF6}">
      <dgm:prSet/>
      <dgm:spPr/>
      <dgm:t>
        <a:bodyPr/>
        <a:lstStyle/>
        <a:p>
          <a:endParaRPr lang="pt-BR" sz="2400">
            <a:solidFill>
              <a:schemeClr val="bg2">
                <a:lumMod val="10000"/>
              </a:schemeClr>
            </a:solidFill>
          </a:endParaRPr>
        </a:p>
      </dgm:t>
    </dgm:pt>
    <dgm:pt modelId="{AEC9E81B-8946-455F-AFB9-AE471E772F6C}" type="sibTrans" cxnId="{CEC70BCA-D0B6-4EC6-97B9-72008F0EBAF6}">
      <dgm:prSet/>
      <dgm:spPr/>
      <dgm:t>
        <a:bodyPr/>
        <a:lstStyle/>
        <a:p>
          <a:endParaRPr lang="pt-BR" sz="2400">
            <a:solidFill>
              <a:schemeClr val="bg2">
                <a:lumMod val="10000"/>
              </a:schemeClr>
            </a:solidFill>
          </a:endParaRPr>
        </a:p>
      </dgm:t>
    </dgm:pt>
    <dgm:pt modelId="{069282CE-A76A-4FC3-B186-F5F4CC07E646}">
      <dgm:prSet custT="1"/>
      <dgm:spPr/>
      <dgm:t>
        <a:bodyPr/>
        <a:lstStyle/>
        <a:p>
          <a:r>
            <a:rPr lang="pt-BR" sz="2400" dirty="0">
              <a:solidFill>
                <a:schemeClr val="bg2">
                  <a:lumMod val="10000"/>
                </a:schemeClr>
              </a:solidFill>
            </a:rPr>
            <a:t>Implementar mudanças</a:t>
          </a:r>
        </a:p>
      </dgm:t>
    </dgm:pt>
    <dgm:pt modelId="{636DDB4E-D406-4008-9A6E-C11EA4921F55}" type="parTrans" cxnId="{C930AD07-4AB9-43AB-963C-B22766827250}">
      <dgm:prSet/>
      <dgm:spPr/>
      <dgm:t>
        <a:bodyPr/>
        <a:lstStyle/>
        <a:p>
          <a:endParaRPr lang="pt-BR" sz="2400">
            <a:solidFill>
              <a:schemeClr val="bg2">
                <a:lumMod val="10000"/>
              </a:schemeClr>
            </a:solidFill>
          </a:endParaRPr>
        </a:p>
      </dgm:t>
    </dgm:pt>
    <dgm:pt modelId="{BDF28E93-7973-4D30-ACA8-D388A18F976F}" type="sibTrans" cxnId="{C930AD07-4AB9-43AB-963C-B22766827250}">
      <dgm:prSet/>
      <dgm:spPr/>
      <dgm:t>
        <a:bodyPr/>
        <a:lstStyle/>
        <a:p>
          <a:endParaRPr lang="pt-BR" sz="2400">
            <a:solidFill>
              <a:schemeClr val="bg2">
                <a:lumMod val="10000"/>
              </a:schemeClr>
            </a:solidFill>
          </a:endParaRPr>
        </a:p>
      </dgm:t>
    </dgm:pt>
    <dgm:pt modelId="{FFB1B8A2-0AB0-4A71-9C65-9ADD838A38E9}">
      <dgm:prSet custT="1"/>
      <dgm:spPr/>
      <dgm:t>
        <a:bodyPr/>
        <a:lstStyle/>
        <a:p>
          <a:r>
            <a:rPr lang="pt-BR" sz="2400">
              <a:solidFill>
                <a:schemeClr val="bg2">
                  <a:lumMod val="10000"/>
                </a:schemeClr>
              </a:solidFill>
            </a:rPr>
            <a:t>Trabalhar em equipe </a:t>
          </a:r>
          <a:endParaRPr lang="pt-BR" sz="2400" dirty="0">
            <a:solidFill>
              <a:schemeClr val="bg2">
                <a:lumMod val="10000"/>
              </a:schemeClr>
            </a:solidFill>
          </a:endParaRPr>
        </a:p>
      </dgm:t>
    </dgm:pt>
    <dgm:pt modelId="{042E925F-7778-4319-A9C8-3578615CADCF}" type="parTrans" cxnId="{1671A721-EAFB-462A-8376-C3941E85F656}">
      <dgm:prSet/>
      <dgm:spPr/>
      <dgm:t>
        <a:bodyPr/>
        <a:lstStyle/>
        <a:p>
          <a:endParaRPr lang="pt-BR" sz="2400">
            <a:solidFill>
              <a:schemeClr val="bg2">
                <a:lumMod val="10000"/>
              </a:schemeClr>
            </a:solidFill>
          </a:endParaRPr>
        </a:p>
      </dgm:t>
    </dgm:pt>
    <dgm:pt modelId="{C6AFBD2F-C6BB-473A-89ED-3C0B98E5E8FC}" type="sibTrans" cxnId="{1671A721-EAFB-462A-8376-C3941E85F656}">
      <dgm:prSet/>
      <dgm:spPr/>
      <dgm:t>
        <a:bodyPr/>
        <a:lstStyle/>
        <a:p>
          <a:endParaRPr lang="pt-BR" sz="2400">
            <a:solidFill>
              <a:schemeClr val="bg2">
                <a:lumMod val="10000"/>
              </a:schemeClr>
            </a:solidFill>
          </a:endParaRPr>
        </a:p>
      </dgm:t>
    </dgm:pt>
    <dgm:pt modelId="{AF0308C3-B636-4D0B-8EA6-94FAE9147C92}">
      <dgm:prSet custT="1"/>
      <dgm:spPr/>
      <dgm:t>
        <a:bodyPr/>
        <a:lstStyle/>
        <a:p>
          <a:r>
            <a:rPr lang="pt-BR" sz="2400" dirty="0">
              <a:solidFill>
                <a:schemeClr val="bg2">
                  <a:lumMod val="10000"/>
                </a:schemeClr>
              </a:solidFill>
            </a:rPr>
            <a:t>Disseminar Melhorias</a:t>
          </a:r>
        </a:p>
      </dgm:t>
    </dgm:pt>
    <dgm:pt modelId="{32F98393-C312-499A-A228-048AB9A900D8}" type="parTrans" cxnId="{F798D61A-8357-4393-9C61-1C8DCF3A7DC2}">
      <dgm:prSet/>
      <dgm:spPr/>
      <dgm:t>
        <a:bodyPr/>
        <a:lstStyle/>
        <a:p>
          <a:endParaRPr lang="pt-BR"/>
        </a:p>
      </dgm:t>
    </dgm:pt>
    <dgm:pt modelId="{3AC8EBD4-B35F-4BB3-B61A-A76ADE6A745B}" type="sibTrans" cxnId="{F798D61A-8357-4393-9C61-1C8DCF3A7DC2}">
      <dgm:prSet/>
      <dgm:spPr/>
      <dgm:t>
        <a:bodyPr/>
        <a:lstStyle/>
        <a:p>
          <a:endParaRPr lang="pt-BR"/>
        </a:p>
      </dgm:t>
    </dgm:pt>
    <dgm:pt modelId="{28EF4539-8D58-4717-9F2A-DA97DAC32BB2}" type="pres">
      <dgm:prSet presAssocID="{556D5969-0EBA-442E-84E1-AFE68CA71F55}" presName="linear" presStyleCnt="0">
        <dgm:presLayoutVars>
          <dgm:dir/>
          <dgm:animLvl val="lvl"/>
          <dgm:resizeHandles val="exact"/>
        </dgm:presLayoutVars>
      </dgm:prSet>
      <dgm:spPr/>
      <dgm:t>
        <a:bodyPr/>
        <a:lstStyle/>
        <a:p>
          <a:endParaRPr lang="pt-BR"/>
        </a:p>
      </dgm:t>
    </dgm:pt>
    <dgm:pt modelId="{DA9A428F-6081-4B72-8D05-BFEFB4239883}" type="pres">
      <dgm:prSet presAssocID="{A65E2E16-4192-46AF-BDFF-064F280FF8F4}" presName="parentLin" presStyleCnt="0"/>
      <dgm:spPr/>
    </dgm:pt>
    <dgm:pt modelId="{6DD6E637-0937-4D7B-912B-F5F3315A208D}" type="pres">
      <dgm:prSet presAssocID="{A65E2E16-4192-46AF-BDFF-064F280FF8F4}" presName="parentLeftMargin" presStyleLbl="node1" presStyleIdx="0" presStyleCnt="7"/>
      <dgm:spPr/>
      <dgm:t>
        <a:bodyPr/>
        <a:lstStyle/>
        <a:p>
          <a:endParaRPr lang="pt-BR"/>
        </a:p>
      </dgm:t>
    </dgm:pt>
    <dgm:pt modelId="{C25673FD-5954-4865-B909-D743939238CC}" type="pres">
      <dgm:prSet presAssocID="{A65E2E16-4192-46AF-BDFF-064F280FF8F4}" presName="parentText" presStyleLbl="node1" presStyleIdx="0" presStyleCnt="7">
        <dgm:presLayoutVars>
          <dgm:chMax val="0"/>
          <dgm:bulletEnabled val="1"/>
        </dgm:presLayoutVars>
      </dgm:prSet>
      <dgm:spPr/>
      <dgm:t>
        <a:bodyPr/>
        <a:lstStyle/>
        <a:p>
          <a:endParaRPr lang="pt-BR"/>
        </a:p>
      </dgm:t>
    </dgm:pt>
    <dgm:pt modelId="{09321744-0864-4BD8-9FBD-9C5FDCCF42A6}" type="pres">
      <dgm:prSet presAssocID="{A65E2E16-4192-46AF-BDFF-064F280FF8F4}" presName="negativeSpace" presStyleCnt="0"/>
      <dgm:spPr/>
    </dgm:pt>
    <dgm:pt modelId="{2847E02E-3351-4297-A518-CD3887F826CE}" type="pres">
      <dgm:prSet presAssocID="{A65E2E16-4192-46AF-BDFF-064F280FF8F4}" presName="childText" presStyleLbl="conFgAcc1" presStyleIdx="0" presStyleCnt="7">
        <dgm:presLayoutVars>
          <dgm:bulletEnabled val="1"/>
        </dgm:presLayoutVars>
      </dgm:prSet>
      <dgm:spPr/>
    </dgm:pt>
    <dgm:pt modelId="{14C6FD43-00C3-48EE-8BFB-4CF184020AA1}" type="pres">
      <dgm:prSet presAssocID="{1025F808-10B2-44AF-AC03-BCD2630D05CF}" presName="spaceBetweenRectangles" presStyleCnt="0"/>
      <dgm:spPr/>
    </dgm:pt>
    <dgm:pt modelId="{D89316ED-8C79-4C46-BA5B-E67454F820E8}" type="pres">
      <dgm:prSet presAssocID="{FBCD487A-6892-40FE-AB12-6025F0DE0112}" presName="parentLin" presStyleCnt="0"/>
      <dgm:spPr/>
    </dgm:pt>
    <dgm:pt modelId="{935D4270-4D05-46CB-8EAA-F889F3CAE056}" type="pres">
      <dgm:prSet presAssocID="{FBCD487A-6892-40FE-AB12-6025F0DE0112}" presName="parentLeftMargin" presStyleLbl="node1" presStyleIdx="0" presStyleCnt="7"/>
      <dgm:spPr/>
      <dgm:t>
        <a:bodyPr/>
        <a:lstStyle/>
        <a:p>
          <a:endParaRPr lang="pt-BR"/>
        </a:p>
      </dgm:t>
    </dgm:pt>
    <dgm:pt modelId="{D05D06A2-D74A-4D45-88D6-2EAE7E976BB1}" type="pres">
      <dgm:prSet presAssocID="{FBCD487A-6892-40FE-AB12-6025F0DE0112}" presName="parentText" presStyleLbl="node1" presStyleIdx="1" presStyleCnt="7">
        <dgm:presLayoutVars>
          <dgm:chMax val="0"/>
          <dgm:bulletEnabled val="1"/>
        </dgm:presLayoutVars>
      </dgm:prSet>
      <dgm:spPr/>
      <dgm:t>
        <a:bodyPr/>
        <a:lstStyle/>
        <a:p>
          <a:endParaRPr lang="pt-BR"/>
        </a:p>
      </dgm:t>
    </dgm:pt>
    <dgm:pt modelId="{07C16DFD-7CFC-4959-B55D-09401F75AD71}" type="pres">
      <dgm:prSet presAssocID="{FBCD487A-6892-40FE-AB12-6025F0DE0112}" presName="negativeSpace" presStyleCnt="0"/>
      <dgm:spPr/>
    </dgm:pt>
    <dgm:pt modelId="{A9075BA1-59FB-46F9-9BEF-E5526D3BB686}" type="pres">
      <dgm:prSet presAssocID="{FBCD487A-6892-40FE-AB12-6025F0DE0112}" presName="childText" presStyleLbl="conFgAcc1" presStyleIdx="1" presStyleCnt="7">
        <dgm:presLayoutVars>
          <dgm:bulletEnabled val="1"/>
        </dgm:presLayoutVars>
      </dgm:prSet>
      <dgm:spPr/>
    </dgm:pt>
    <dgm:pt modelId="{AEAF9371-BB8E-48ED-B146-FCB55E0DFFA8}" type="pres">
      <dgm:prSet presAssocID="{B1DF15D2-4D28-44BD-83E4-485A0CF681F3}" presName="spaceBetweenRectangles" presStyleCnt="0"/>
      <dgm:spPr/>
    </dgm:pt>
    <dgm:pt modelId="{16871D1B-1475-4D4F-B936-B90B22B195A3}" type="pres">
      <dgm:prSet presAssocID="{6B0282F0-BDE1-40AF-AD86-36FC2EB3BF48}" presName="parentLin" presStyleCnt="0"/>
      <dgm:spPr/>
    </dgm:pt>
    <dgm:pt modelId="{A20E068D-8CCC-41C5-8502-CFB8F73888FD}" type="pres">
      <dgm:prSet presAssocID="{6B0282F0-BDE1-40AF-AD86-36FC2EB3BF48}" presName="parentLeftMargin" presStyleLbl="node1" presStyleIdx="1" presStyleCnt="7"/>
      <dgm:spPr/>
      <dgm:t>
        <a:bodyPr/>
        <a:lstStyle/>
        <a:p>
          <a:endParaRPr lang="pt-BR"/>
        </a:p>
      </dgm:t>
    </dgm:pt>
    <dgm:pt modelId="{F7E04810-A176-4AC5-8939-B7E9F652B632}" type="pres">
      <dgm:prSet presAssocID="{6B0282F0-BDE1-40AF-AD86-36FC2EB3BF48}" presName="parentText" presStyleLbl="node1" presStyleIdx="2" presStyleCnt="7">
        <dgm:presLayoutVars>
          <dgm:chMax val="0"/>
          <dgm:bulletEnabled val="1"/>
        </dgm:presLayoutVars>
      </dgm:prSet>
      <dgm:spPr/>
      <dgm:t>
        <a:bodyPr/>
        <a:lstStyle/>
        <a:p>
          <a:endParaRPr lang="pt-BR"/>
        </a:p>
      </dgm:t>
    </dgm:pt>
    <dgm:pt modelId="{52893A0C-BB31-49B1-AD6B-C00C889114DD}" type="pres">
      <dgm:prSet presAssocID="{6B0282F0-BDE1-40AF-AD86-36FC2EB3BF48}" presName="negativeSpace" presStyleCnt="0"/>
      <dgm:spPr/>
    </dgm:pt>
    <dgm:pt modelId="{7CBCCD5D-22D7-4FAF-8CA4-714004119BA7}" type="pres">
      <dgm:prSet presAssocID="{6B0282F0-BDE1-40AF-AD86-36FC2EB3BF48}" presName="childText" presStyleLbl="conFgAcc1" presStyleIdx="2" presStyleCnt="7">
        <dgm:presLayoutVars>
          <dgm:bulletEnabled val="1"/>
        </dgm:presLayoutVars>
      </dgm:prSet>
      <dgm:spPr/>
    </dgm:pt>
    <dgm:pt modelId="{7284B185-7657-421B-A720-53AF2FAAD84B}" type="pres">
      <dgm:prSet presAssocID="{247AFDAB-EB22-49F1-966A-F855AA46CC4C}" presName="spaceBetweenRectangles" presStyleCnt="0"/>
      <dgm:spPr/>
    </dgm:pt>
    <dgm:pt modelId="{DC5B5451-FEE9-4BB1-9348-1826F3A73171}" type="pres">
      <dgm:prSet presAssocID="{0DBDB1CD-66FC-44E7-8623-FE3A3F3CD59F}" presName="parentLin" presStyleCnt="0"/>
      <dgm:spPr/>
    </dgm:pt>
    <dgm:pt modelId="{D3DFA2C7-D968-4201-BD95-1C03DFCBD4D6}" type="pres">
      <dgm:prSet presAssocID="{0DBDB1CD-66FC-44E7-8623-FE3A3F3CD59F}" presName="parentLeftMargin" presStyleLbl="node1" presStyleIdx="2" presStyleCnt="7"/>
      <dgm:spPr/>
      <dgm:t>
        <a:bodyPr/>
        <a:lstStyle/>
        <a:p>
          <a:endParaRPr lang="pt-BR"/>
        </a:p>
      </dgm:t>
    </dgm:pt>
    <dgm:pt modelId="{D0690B5C-1783-4CAD-A902-F019F6D58227}" type="pres">
      <dgm:prSet presAssocID="{0DBDB1CD-66FC-44E7-8623-FE3A3F3CD59F}" presName="parentText" presStyleLbl="node1" presStyleIdx="3" presStyleCnt="7">
        <dgm:presLayoutVars>
          <dgm:chMax val="0"/>
          <dgm:bulletEnabled val="1"/>
        </dgm:presLayoutVars>
      </dgm:prSet>
      <dgm:spPr/>
      <dgm:t>
        <a:bodyPr/>
        <a:lstStyle/>
        <a:p>
          <a:endParaRPr lang="pt-BR"/>
        </a:p>
      </dgm:t>
    </dgm:pt>
    <dgm:pt modelId="{F89F03EB-959B-4A40-8B53-96084B38DC81}" type="pres">
      <dgm:prSet presAssocID="{0DBDB1CD-66FC-44E7-8623-FE3A3F3CD59F}" presName="negativeSpace" presStyleCnt="0"/>
      <dgm:spPr/>
    </dgm:pt>
    <dgm:pt modelId="{B7A7252F-429F-4042-A747-BC99DDA53A00}" type="pres">
      <dgm:prSet presAssocID="{0DBDB1CD-66FC-44E7-8623-FE3A3F3CD59F}" presName="childText" presStyleLbl="conFgAcc1" presStyleIdx="3" presStyleCnt="7">
        <dgm:presLayoutVars>
          <dgm:bulletEnabled val="1"/>
        </dgm:presLayoutVars>
      </dgm:prSet>
      <dgm:spPr/>
    </dgm:pt>
    <dgm:pt modelId="{917173FF-C1BF-474E-A3E0-AFA3E2C8979E}" type="pres">
      <dgm:prSet presAssocID="{AEC9E81B-8946-455F-AFB9-AE471E772F6C}" presName="spaceBetweenRectangles" presStyleCnt="0"/>
      <dgm:spPr/>
    </dgm:pt>
    <dgm:pt modelId="{DDB07FD1-80AC-4FA7-92CC-CCCB10FE993C}" type="pres">
      <dgm:prSet presAssocID="{069282CE-A76A-4FC3-B186-F5F4CC07E646}" presName="parentLin" presStyleCnt="0"/>
      <dgm:spPr/>
    </dgm:pt>
    <dgm:pt modelId="{9F85B4F2-AF4E-4F46-99F0-F6E52F38EE70}" type="pres">
      <dgm:prSet presAssocID="{069282CE-A76A-4FC3-B186-F5F4CC07E646}" presName="parentLeftMargin" presStyleLbl="node1" presStyleIdx="3" presStyleCnt="7"/>
      <dgm:spPr/>
      <dgm:t>
        <a:bodyPr/>
        <a:lstStyle/>
        <a:p>
          <a:endParaRPr lang="pt-BR"/>
        </a:p>
      </dgm:t>
    </dgm:pt>
    <dgm:pt modelId="{909BFE4B-DD0E-40AC-B24B-596BD72484C5}" type="pres">
      <dgm:prSet presAssocID="{069282CE-A76A-4FC3-B186-F5F4CC07E646}" presName="parentText" presStyleLbl="node1" presStyleIdx="4" presStyleCnt="7">
        <dgm:presLayoutVars>
          <dgm:chMax val="0"/>
          <dgm:bulletEnabled val="1"/>
        </dgm:presLayoutVars>
      </dgm:prSet>
      <dgm:spPr/>
      <dgm:t>
        <a:bodyPr/>
        <a:lstStyle/>
        <a:p>
          <a:endParaRPr lang="pt-BR"/>
        </a:p>
      </dgm:t>
    </dgm:pt>
    <dgm:pt modelId="{2578FDAC-2BCD-4F6B-83B3-181295852E98}" type="pres">
      <dgm:prSet presAssocID="{069282CE-A76A-4FC3-B186-F5F4CC07E646}" presName="negativeSpace" presStyleCnt="0"/>
      <dgm:spPr/>
    </dgm:pt>
    <dgm:pt modelId="{E023557F-B71A-4D22-8EEF-9F505666AA36}" type="pres">
      <dgm:prSet presAssocID="{069282CE-A76A-4FC3-B186-F5F4CC07E646}" presName="childText" presStyleLbl="conFgAcc1" presStyleIdx="4" presStyleCnt="7">
        <dgm:presLayoutVars>
          <dgm:bulletEnabled val="1"/>
        </dgm:presLayoutVars>
      </dgm:prSet>
      <dgm:spPr/>
    </dgm:pt>
    <dgm:pt modelId="{39D83425-5737-483A-9419-EA7EA213CE5B}" type="pres">
      <dgm:prSet presAssocID="{BDF28E93-7973-4D30-ACA8-D388A18F976F}" presName="spaceBetweenRectangles" presStyleCnt="0"/>
      <dgm:spPr/>
    </dgm:pt>
    <dgm:pt modelId="{20F6C8DD-5A41-4269-A703-B7AE17441F34}" type="pres">
      <dgm:prSet presAssocID="{AF0308C3-B636-4D0B-8EA6-94FAE9147C92}" presName="parentLin" presStyleCnt="0"/>
      <dgm:spPr/>
    </dgm:pt>
    <dgm:pt modelId="{5DB2F639-E41A-4753-87E4-8EC24AE7719F}" type="pres">
      <dgm:prSet presAssocID="{AF0308C3-B636-4D0B-8EA6-94FAE9147C92}" presName="parentLeftMargin" presStyleLbl="node1" presStyleIdx="4" presStyleCnt="7"/>
      <dgm:spPr/>
      <dgm:t>
        <a:bodyPr/>
        <a:lstStyle/>
        <a:p>
          <a:endParaRPr lang="pt-BR"/>
        </a:p>
      </dgm:t>
    </dgm:pt>
    <dgm:pt modelId="{317A62C3-E8E4-4599-839D-9767130BB482}" type="pres">
      <dgm:prSet presAssocID="{AF0308C3-B636-4D0B-8EA6-94FAE9147C92}" presName="parentText" presStyleLbl="node1" presStyleIdx="5" presStyleCnt="7">
        <dgm:presLayoutVars>
          <dgm:chMax val="0"/>
          <dgm:bulletEnabled val="1"/>
        </dgm:presLayoutVars>
      </dgm:prSet>
      <dgm:spPr/>
      <dgm:t>
        <a:bodyPr/>
        <a:lstStyle/>
        <a:p>
          <a:endParaRPr lang="pt-BR"/>
        </a:p>
      </dgm:t>
    </dgm:pt>
    <dgm:pt modelId="{D926F825-87F0-4271-8981-526E2804D9C1}" type="pres">
      <dgm:prSet presAssocID="{AF0308C3-B636-4D0B-8EA6-94FAE9147C92}" presName="negativeSpace" presStyleCnt="0"/>
      <dgm:spPr/>
    </dgm:pt>
    <dgm:pt modelId="{5FF686EE-FA3D-49DD-88D4-33E1191C404E}" type="pres">
      <dgm:prSet presAssocID="{AF0308C3-B636-4D0B-8EA6-94FAE9147C92}" presName="childText" presStyleLbl="conFgAcc1" presStyleIdx="5" presStyleCnt="7">
        <dgm:presLayoutVars>
          <dgm:bulletEnabled val="1"/>
        </dgm:presLayoutVars>
      </dgm:prSet>
      <dgm:spPr/>
    </dgm:pt>
    <dgm:pt modelId="{EE8CA930-8A88-4F18-B391-AC0B2DDE8C1A}" type="pres">
      <dgm:prSet presAssocID="{3AC8EBD4-B35F-4BB3-B61A-A76ADE6A745B}" presName="spaceBetweenRectangles" presStyleCnt="0"/>
      <dgm:spPr/>
    </dgm:pt>
    <dgm:pt modelId="{CD828520-6D39-439E-A03D-AA3E1374A121}" type="pres">
      <dgm:prSet presAssocID="{FFB1B8A2-0AB0-4A71-9C65-9ADD838A38E9}" presName="parentLin" presStyleCnt="0"/>
      <dgm:spPr/>
    </dgm:pt>
    <dgm:pt modelId="{A3CBA16C-1073-430D-96EE-89E536D3103C}" type="pres">
      <dgm:prSet presAssocID="{FFB1B8A2-0AB0-4A71-9C65-9ADD838A38E9}" presName="parentLeftMargin" presStyleLbl="node1" presStyleIdx="5" presStyleCnt="7"/>
      <dgm:spPr/>
      <dgm:t>
        <a:bodyPr/>
        <a:lstStyle/>
        <a:p>
          <a:endParaRPr lang="pt-BR"/>
        </a:p>
      </dgm:t>
    </dgm:pt>
    <dgm:pt modelId="{007067BE-BC74-4327-949A-111F83310311}" type="pres">
      <dgm:prSet presAssocID="{FFB1B8A2-0AB0-4A71-9C65-9ADD838A38E9}" presName="parentText" presStyleLbl="node1" presStyleIdx="6" presStyleCnt="7">
        <dgm:presLayoutVars>
          <dgm:chMax val="0"/>
          <dgm:bulletEnabled val="1"/>
        </dgm:presLayoutVars>
      </dgm:prSet>
      <dgm:spPr/>
      <dgm:t>
        <a:bodyPr/>
        <a:lstStyle/>
        <a:p>
          <a:endParaRPr lang="pt-BR"/>
        </a:p>
      </dgm:t>
    </dgm:pt>
    <dgm:pt modelId="{A4B9197E-9E06-4BBE-B66A-19B37A8C0835}" type="pres">
      <dgm:prSet presAssocID="{FFB1B8A2-0AB0-4A71-9C65-9ADD838A38E9}" presName="negativeSpace" presStyleCnt="0"/>
      <dgm:spPr/>
    </dgm:pt>
    <dgm:pt modelId="{463CDCCC-1158-4E58-A532-05AE02D8F8CC}" type="pres">
      <dgm:prSet presAssocID="{FFB1B8A2-0AB0-4A71-9C65-9ADD838A38E9}" presName="childText" presStyleLbl="conFgAcc1" presStyleIdx="6" presStyleCnt="7">
        <dgm:presLayoutVars>
          <dgm:bulletEnabled val="1"/>
        </dgm:presLayoutVars>
      </dgm:prSet>
      <dgm:spPr/>
    </dgm:pt>
  </dgm:ptLst>
  <dgm:cxnLst>
    <dgm:cxn modelId="{F798D61A-8357-4393-9C61-1C8DCF3A7DC2}" srcId="{556D5969-0EBA-442E-84E1-AFE68CA71F55}" destId="{AF0308C3-B636-4D0B-8EA6-94FAE9147C92}" srcOrd="5" destOrd="0" parTransId="{32F98393-C312-499A-A228-048AB9A900D8}" sibTransId="{3AC8EBD4-B35F-4BB3-B61A-A76ADE6A745B}"/>
    <dgm:cxn modelId="{2AB2FBC0-0871-427D-959E-4DEFA1242727}" srcId="{556D5969-0EBA-442E-84E1-AFE68CA71F55}" destId="{FBCD487A-6892-40FE-AB12-6025F0DE0112}" srcOrd="1" destOrd="0" parTransId="{3CFA1407-7FAB-45F1-8FAA-EA3270879A82}" sibTransId="{B1DF15D2-4D28-44BD-83E4-485A0CF681F3}"/>
    <dgm:cxn modelId="{39004995-E14E-47D8-A88E-20C9588B6FE6}" type="presOf" srcId="{0DBDB1CD-66FC-44E7-8623-FE3A3F3CD59F}" destId="{D0690B5C-1783-4CAD-A902-F019F6D58227}" srcOrd="1" destOrd="0" presId="urn:microsoft.com/office/officeart/2005/8/layout/list1"/>
    <dgm:cxn modelId="{6A156565-32FA-4A0F-A4EF-110ADE51846E}" type="presOf" srcId="{A65E2E16-4192-46AF-BDFF-064F280FF8F4}" destId="{6DD6E637-0937-4D7B-912B-F5F3315A208D}" srcOrd="0" destOrd="0" presId="urn:microsoft.com/office/officeart/2005/8/layout/list1"/>
    <dgm:cxn modelId="{7B221FC2-E42A-4748-A0F1-314F281EA83E}" type="presOf" srcId="{FBCD487A-6892-40FE-AB12-6025F0DE0112}" destId="{935D4270-4D05-46CB-8EAA-F889F3CAE056}" srcOrd="0" destOrd="0" presId="urn:microsoft.com/office/officeart/2005/8/layout/list1"/>
    <dgm:cxn modelId="{1671A721-EAFB-462A-8376-C3941E85F656}" srcId="{556D5969-0EBA-442E-84E1-AFE68CA71F55}" destId="{FFB1B8A2-0AB0-4A71-9C65-9ADD838A38E9}" srcOrd="6" destOrd="0" parTransId="{042E925F-7778-4319-A9C8-3578615CADCF}" sibTransId="{C6AFBD2F-C6BB-473A-89ED-3C0B98E5E8FC}"/>
    <dgm:cxn modelId="{BE689BB0-8870-43B7-A8BE-AB9A6ED1B3D2}" type="presOf" srcId="{0DBDB1CD-66FC-44E7-8623-FE3A3F3CD59F}" destId="{D3DFA2C7-D968-4201-BD95-1C03DFCBD4D6}" srcOrd="0" destOrd="0" presId="urn:microsoft.com/office/officeart/2005/8/layout/list1"/>
    <dgm:cxn modelId="{7F8C7ACE-F868-4EEF-B9E1-05F378338FFE}" srcId="{556D5969-0EBA-442E-84E1-AFE68CA71F55}" destId="{A65E2E16-4192-46AF-BDFF-064F280FF8F4}" srcOrd="0" destOrd="0" parTransId="{8536D07D-07E7-4352-91D6-596D3944C475}" sibTransId="{1025F808-10B2-44AF-AC03-BCD2630D05CF}"/>
    <dgm:cxn modelId="{D58CBFB7-C76B-420D-A2B6-9D5BC582A71A}" type="presOf" srcId="{FFB1B8A2-0AB0-4A71-9C65-9ADD838A38E9}" destId="{A3CBA16C-1073-430D-96EE-89E536D3103C}" srcOrd="0" destOrd="0" presId="urn:microsoft.com/office/officeart/2005/8/layout/list1"/>
    <dgm:cxn modelId="{243BB9C2-45BF-4442-9BFE-A1804B30FFAB}" type="presOf" srcId="{FBCD487A-6892-40FE-AB12-6025F0DE0112}" destId="{D05D06A2-D74A-4D45-88D6-2EAE7E976BB1}" srcOrd="1" destOrd="0" presId="urn:microsoft.com/office/officeart/2005/8/layout/list1"/>
    <dgm:cxn modelId="{C930AD07-4AB9-43AB-963C-B22766827250}" srcId="{556D5969-0EBA-442E-84E1-AFE68CA71F55}" destId="{069282CE-A76A-4FC3-B186-F5F4CC07E646}" srcOrd="4" destOrd="0" parTransId="{636DDB4E-D406-4008-9A6E-C11EA4921F55}" sibTransId="{BDF28E93-7973-4D30-ACA8-D388A18F976F}"/>
    <dgm:cxn modelId="{D69E41C1-24A6-42FD-A3B1-C202BAD9A700}" type="presOf" srcId="{069282CE-A76A-4FC3-B186-F5F4CC07E646}" destId="{909BFE4B-DD0E-40AC-B24B-596BD72484C5}" srcOrd="1" destOrd="0" presId="urn:microsoft.com/office/officeart/2005/8/layout/list1"/>
    <dgm:cxn modelId="{B8BC0B3C-7EEE-439C-AF17-E1BDF8ED01EC}" type="presOf" srcId="{6B0282F0-BDE1-40AF-AD86-36FC2EB3BF48}" destId="{A20E068D-8CCC-41C5-8502-CFB8F73888FD}" srcOrd="0" destOrd="0" presId="urn:microsoft.com/office/officeart/2005/8/layout/list1"/>
    <dgm:cxn modelId="{CEC70BCA-D0B6-4EC6-97B9-72008F0EBAF6}" srcId="{556D5969-0EBA-442E-84E1-AFE68CA71F55}" destId="{0DBDB1CD-66FC-44E7-8623-FE3A3F3CD59F}" srcOrd="3" destOrd="0" parTransId="{F56F3D4E-34E2-4416-A2E1-4B5C3499F5DE}" sibTransId="{AEC9E81B-8946-455F-AFB9-AE471E772F6C}"/>
    <dgm:cxn modelId="{586714FB-1D10-46F1-BAB4-8AD41AE4DB07}" type="presOf" srcId="{069282CE-A76A-4FC3-B186-F5F4CC07E646}" destId="{9F85B4F2-AF4E-4F46-99F0-F6E52F38EE70}" srcOrd="0" destOrd="0" presId="urn:microsoft.com/office/officeart/2005/8/layout/list1"/>
    <dgm:cxn modelId="{7E3CA2F9-E7E0-4A1F-82D9-B77A65CAE4E7}" type="presOf" srcId="{AF0308C3-B636-4D0B-8EA6-94FAE9147C92}" destId="{317A62C3-E8E4-4599-839D-9767130BB482}" srcOrd="1" destOrd="0" presId="urn:microsoft.com/office/officeart/2005/8/layout/list1"/>
    <dgm:cxn modelId="{1D0F5A55-3736-455C-8133-704FB215DFB4}" type="presOf" srcId="{556D5969-0EBA-442E-84E1-AFE68CA71F55}" destId="{28EF4539-8D58-4717-9F2A-DA97DAC32BB2}" srcOrd="0" destOrd="0" presId="urn:microsoft.com/office/officeart/2005/8/layout/list1"/>
    <dgm:cxn modelId="{4A78AC05-E516-4E32-A646-58741608E966}" type="presOf" srcId="{FFB1B8A2-0AB0-4A71-9C65-9ADD838A38E9}" destId="{007067BE-BC74-4327-949A-111F83310311}" srcOrd="1" destOrd="0" presId="urn:microsoft.com/office/officeart/2005/8/layout/list1"/>
    <dgm:cxn modelId="{FCADA4E7-9633-4041-B373-BC11FCDFF55D}" srcId="{556D5969-0EBA-442E-84E1-AFE68CA71F55}" destId="{6B0282F0-BDE1-40AF-AD86-36FC2EB3BF48}" srcOrd="2" destOrd="0" parTransId="{8C645B6B-5840-49B1-BB65-823438F897CA}" sibTransId="{247AFDAB-EB22-49F1-966A-F855AA46CC4C}"/>
    <dgm:cxn modelId="{67CB8CB5-90F2-4D60-A73E-F86DABA31ED0}" type="presOf" srcId="{6B0282F0-BDE1-40AF-AD86-36FC2EB3BF48}" destId="{F7E04810-A176-4AC5-8939-B7E9F652B632}" srcOrd="1" destOrd="0" presId="urn:microsoft.com/office/officeart/2005/8/layout/list1"/>
    <dgm:cxn modelId="{F980C68A-84E2-4A3E-9EE8-A784AC9774E3}" type="presOf" srcId="{A65E2E16-4192-46AF-BDFF-064F280FF8F4}" destId="{C25673FD-5954-4865-B909-D743939238CC}" srcOrd="1" destOrd="0" presId="urn:microsoft.com/office/officeart/2005/8/layout/list1"/>
    <dgm:cxn modelId="{C55CB065-11AE-43E4-B393-1461CA24D050}" type="presOf" srcId="{AF0308C3-B636-4D0B-8EA6-94FAE9147C92}" destId="{5DB2F639-E41A-4753-87E4-8EC24AE7719F}" srcOrd="0" destOrd="0" presId="urn:microsoft.com/office/officeart/2005/8/layout/list1"/>
    <dgm:cxn modelId="{2ED983D4-8145-40F1-893F-54D8A28B78A5}" type="presParOf" srcId="{28EF4539-8D58-4717-9F2A-DA97DAC32BB2}" destId="{DA9A428F-6081-4B72-8D05-BFEFB4239883}" srcOrd="0" destOrd="0" presId="urn:microsoft.com/office/officeart/2005/8/layout/list1"/>
    <dgm:cxn modelId="{57634DD8-8791-423A-BA9F-B71E9C2922B3}" type="presParOf" srcId="{DA9A428F-6081-4B72-8D05-BFEFB4239883}" destId="{6DD6E637-0937-4D7B-912B-F5F3315A208D}" srcOrd="0" destOrd="0" presId="urn:microsoft.com/office/officeart/2005/8/layout/list1"/>
    <dgm:cxn modelId="{995C9842-A019-4B9A-A785-FB92EEAA0AF1}" type="presParOf" srcId="{DA9A428F-6081-4B72-8D05-BFEFB4239883}" destId="{C25673FD-5954-4865-B909-D743939238CC}" srcOrd="1" destOrd="0" presId="urn:microsoft.com/office/officeart/2005/8/layout/list1"/>
    <dgm:cxn modelId="{9DEE9A46-CF81-498A-AA47-E5A11691E65E}" type="presParOf" srcId="{28EF4539-8D58-4717-9F2A-DA97DAC32BB2}" destId="{09321744-0864-4BD8-9FBD-9C5FDCCF42A6}" srcOrd="1" destOrd="0" presId="urn:microsoft.com/office/officeart/2005/8/layout/list1"/>
    <dgm:cxn modelId="{3FC268D8-DA4D-4E06-BD9B-0AB52225AE04}" type="presParOf" srcId="{28EF4539-8D58-4717-9F2A-DA97DAC32BB2}" destId="{2847E02E-3351-4297-A518-CD3887F826CE}" srcOrd="2" destOrd="0" presId="urn:microsoft.com/office/officeart/2005/8/layout/list1"/>
    <dgm:cxn modelId="{920CD2A4-786C-44AE-AC94-77AC6A89C547}" type="presParOf" srcId="{28EF4539-8D58-4717-9F2A-DA97DAC32BB2}" destId="{14C6FD43-00C3-48EE-8BFB-4CF184020AA1}" srcOrd="3" destOrd="0" presId="urn:microsoft.com/office/officeart/2005/8/layout/list1"/>
    <dgm:cxn modelId="{A443C8E2-338E-469A-AC86-B6D55D90F4D4}" type="presParOf" srcId="{28EF4539-8D58-4717-9F2A-DA97DAC32BB2}" destId="{D89316ED-8C79-4C46-BA5B-E67454F820E8}" srcOrd="4" destOrd="0" presId="urn:microsoft.com/office/officeart/2005/8/layout/list1"/>
    <dgm:cxn modelId="{943CF8FA-E7EE-4BC3-819F-CA25667C28DB}" type="presParOf" srcId="{D89316ED-8C79-4C46-BA5B-E67454F820E8}" destId="{935D4270-4D05-46CB-8EAA-F889F3CAE056}" srcOrd="0" destOrd="0" presId="urn:microsoft.com/office/officeart/2005/8/layout/list1"/>
    <dgm:cxn modelId="{2A341A02-79E1-434A-906C-7C0ABDD8C2C2}" type="presParOf" srcId="{D89316ED-8C79-4C46-BA5B-E67454F820E8}" destId="{D05D06A2-D74A-4D45-88D6-2EAE7E976BB1}" srcOrd="1" destOrd="0" presId="urn:microsoft.com/office/officeart/2005/8/layout/list1"/>
    <dgm:cxn modelId="{01029A52-74D0-4C8B-B1C8-299DA0B88085}" type="presParOf" srcId="{28EF4539-8D58-4717-9F2A-DA97DAC32BB2}" destId="{07C16DFD-7CFC-4959-B55D-09401F75AD71}" srcOrd="5" destOrd="0" presId="urn:microsoft.com/office/officeart/2005/8/layout/list1"/>
    <dgm:cxn modelId="{CFF04326-E207-4591-9189-C9DC20C00F5B}" type="presParOf" srcId="{28EF4539-8D58-4717-9F2A-DA97DAC32BB2}" destId="{A9075BA1-59FB-46F9-9BEF-E5526D3BB686}" srcOrd="6" destOrd="0" presId="urn:microsoft.com/office/officeart/2005/8/layout/list1"/>
    <dgm:cxn modelId="{92A96259-A897-4AB2-AC17-0447B379B309}" type="presParOf" srcId="{28EF4539-8D58-4717-9F2A-DA97DAC32BB2}" destId="{AEAF9371-BB8E-48ED-B146-FCB55E0DFFA8}" srcOrd="7" destOrd="0" presId="urn:microsoft.com/office/officeart/2005/8/layout/list1"/>
    <dgm:cxn modelId="{3F6A07FE-0544-4714-94F8-CDD5365D8AB9}" type="presParOf" srcId="{28EF4539-8D58-4717-9F2A-DA97DAC32BB2}" destId="{16871D1B-1475-4D4F-B936-B90B22B195A3}" srcOrd="8" destOrd="0" presId="urn:microsoft.com/office/officeart/2005/8/layout/list1"/>
    <dgm:cxn modelId="{AE5008F2-747E-4805-B29B-3B1AB2B73BB0}" type="presParOf" srcId="{16871D1B-1475-4D4F-B936-B90B22B195A3}" destId="{A20E068D-8CCC-41C5-8502-CFB8F73888FD}" srcOrd="0" destOrd="0" presId="urn:microsoft.com/office/officeart/2005/8/layout/list1"/>
    <dgm:cxn modelId="{A9F6260A-8266-4645-843B-EE9DCB1995CB}" type="presParOf" srcId="{16871D1B-1475-4D4F-B936-B90B22B195A3}" destId="{F7E04810-A176-4AC5-8939-B7E9F652B632}" srcOrd="1" destOrd="0" presId="urn:microsoft.com/office/officeart/2005/8/layout/list1"/>
    <dgm:cxn modelId="{37C6442F-2E78-4004-A7A4-57E33E0797DC}" type="presParOf" srcId="{28EF4539-8D58-4717-9F2A-DA97DAC32BB2}" destId="{52893A0C-BB31-49B1-AD6B-C00C889114DD}" srcOrd="9" destOrd="0" presId="urn:microsoft.com/office/officeart/2005/8/layout/list1"/>
    <dgm:cxn modelId="{B7170496-DD7F-49F0-B0B2-14C7DB7D4511}" type="presParOf" srcId="{28EF4539-8D58-4717-9F2A-DA97DAC32BB2}" destId="{7CBCCD5D-22D7-4FAF-8CA4-714004119BA7}" srcOrd="10" destOrd="0" presId="urn:microsoft.com/office/officeart/2005/8/layout/list1"/>
    <dgm:cxn modelId="{802BBAA0-23EE-4026-8302-4F176D4E7993}" type="presParOf" srcId="{28EF4539-8D58-4717-9F2A-DA97DAC32BB2}" destId="{7284B185-7657-421B-A720-53AF2FAAD84B}" srcOrd="11" destOrd="0" presId="urn:microsoft.com/office/officeart/2005/8/layout/list1"/>
    <dgm:cxn modelId="{BDEB7E21-429F-4088-A61D-C0C96127F1BA}" type="presParOf" srcId="{28EF4539-8D58-4717-9F2A-DA97DAC32BB2}" destId="{DC5B5451-FEE9-4BB1-9348-1826F3A73171}" srcOrd="12" destOrd="0" presId="urn:microsoft.com/office/officeart/2005/8/layout/list1"/>
    <dgm:cxn modelId="{EF12941E-7C11-4116-B65D-EC74985B21A0}" type="presParOf" srcId="{DC5B5451-FEE9-4BB1-9348-1826F3A73171}" destId="{D3DFA2C7-D968-4201-BD95-1C03DFCBD4D6}" srcOrd="0" destOrd="0" presId="urn:microsoft.com/office/officeart/2005/8/layout/list1"/>
    <dgm:cxn modelId="{CB0AA3C9-C583-4566-BFE5-E7189B91E86A}" type="presParOf" srcId="{DC5B5451-FEE9-4BB1-9348-1826F3A73171}" destId="{D0690B5C-1783-4CAD-A902-F019F6D58227}" srcOrd="1" destOrd="0" presId="urn:microsoft.com/office/officeart/2005/8/layout/list1"/>
    <dgm:cxn modelId="{C082575C-C73B-4EAB-A5DD-D50A42EEFBA5}" type="presParOf" srcId="{28EF4539-8D58-4717-9F2A-DA97DAC32BB2}" destId="{F89F03EB-959B-4A40-8B53-96084B38DC81}" srcOrd="13" destOrd="0" presId="urn:microsoft.com/office/officeart/2005/8/layout/list1"/>
    <dgm:cxn modelId="{56FB544E-641D-4CFC-94C3-A7F7BC032482}" type="presParOf" srcId="{28EF4539-8D58-4717-9F2A-DA97DAC32BB2}" destId="{B7A7252F-429F-4042-A747-BC99DDA53A00}" srcOrd="14" destOrd="0" presId="urn:microsoft.com/office/officeart/2005/8/layout/list1"/>
    <dgm:cxn modelId="{8FAB8E03-752D-469E-8E36-A3959047D97C}" type="presParOf" srcId="{28EF4539-8D58-4717-9F2A-DA97DAC32BB2}" destId="{917173FF-C1BF-474E-A3E0-AFA3E2C8979E}" srcOrd="15" destOrd="0" presId="urn:microsoft.com/office/officeart/2005/8/layout/list1"/>
    <dgm:cxn modelId="{AEF012C8-FB09-4345-8347-1EA7C2DF49FB}" type="presParOf" srcId="{28EF4539-8D58-4717-9F2A-DA97DAC32BB2}" destId="{DDB07FD1-80AC-4FA7-92CC-CCCB10FE993C}" srcOrd="16" destOrd="0" presId="urn:microsoft.com/office/officeart/2005/8/layout/list1"/>
    <dgm:cxn modelId="{23AC7517-3758-4755-A85F-110BAA777BEF}" type="presParOf" srcId="{DDB07FD1-80AC-4FA7-92CC-CCCB10FE993C}" destId="{9F85B4F2-AF4E-4F46-99F0-F6E52F38EE70}" srcOrd="0" destOrd="0" presId="urn:microsoft.com/office/officeart/2005/8/layout/list1"/>
    <dgm:cxn modelId="{6642A262-7D80-4325-BD6B-20D67392F938}" type="presParOf" srcId="{DDB07FD1-80AC-4FA7-92CC-CCCB10FE993C}" destId="{909BFE4B-DD0E-40AC-B24B-596BD72484C5}" srcOrd="1" destOrd="0" presId="urn:microsoft.com/office/officeart/2005/8/layout/list1"/>
    <dgm:cxn modelId="{666AE39D-9D73-44B5-AE3A-02A43DF8B694}" type="presParOf" srcId="{28EF4539-8D58-4717-9F2A-DA97DAC32BB2}" destId="{2578FDAC-2BCD-4F6B-83B3-181295852E98}" srcOrd="17" destOrd="0" presId="urn:microsoft.com/office/officeart/2005/8/layout/list1"/>
    <dgm:cxn modelId="{78AC9447-9BE3-47C6-93DC-2464B540D831}" type="presParOf" srcId="{28EF4539-8D58-4717-9F2A-DA97DAC32BB2}" destId="{E023557F-B71A-4D22-8EEF-9F505666AA36}" srcOrd="18" destOrd="0" presId="urn:microsoft.com/office/officeart/2005/8/layout/list1"/>
    <dgm:cxn modelId="{7A0A7FDD-2168-49F5-925C-9220D74E6E0D}" type="presParOf" srcId="{28EF4539-8D58-4717-9F2A-DA97DAC32BB2}" destId="{39D83425-5737-483A-9419-EA7EA213CE5B}" srcOrd="19" destOrd="0" presId="urn:microsoft.com/office/officeart/2005/8/layout/list1"/>
    <dgm:cxn modelId="{3139A341-AB45-47A0-983F-457DC3DD8A60}" type="presParOf" srcId="{28EF4539-8D58-4717-9F2A-DA97DAC32BB2}" destId="{20F6C8DD-5A41-4269-A703-B7AE17441F34}" srcOrd="20" destOrd="0" presId="urn:microsoft.com/office/officeart/2005/8/layout/list1"/>
    <dgm:cxn modelId="{3C6525A3-46C1-440C-BCEE-F1E1E6492BEB}" type="presParOf" srcId="{20F6C8DD-5A41-4269-A703-B7AE17441F34}" destId="{5DB2F639-E41A-4753-87E4-8EC24AE7719F}" srcOrd="0" destOrd="0" presId="urn:microsoft.com/office/officeart/2005/8/layout/list1"/>
    <dgm:cxn modelId="{4D1519F2-EFE3-4716-A5EA-409F34595346}" type="presParOf" srcId="{20F6C8DD-5A41-4269-A703-B7AE17441F34}" destId="{317A62C3-E8E4-4599-839D-9767130BB482}" srcOrd="1" destOrd="0" presId="urn:microsoft.com/office/officeart/2005/8/layout/list1"/>
    <dgm:cxn modelId="{8124912C-E47C-44A9-8B82-963F3A0FF49C}" type="presParOf" srcId="{28EF4539-8D58-4717-9F2A-DA97DAC32BB2}" destId="{D926F825-87F0-4271-8981-526E2804D9C1}" srcOrd="21" destOrd="0" presId="urn:microsoft.com/office/officeart/2005/8/layout/list1"/>
    <dgm:cxn modelId="{4DB97933-5475-44A7-AD19-BF03205C5275}" type="presParOf" srcId="{28EF4539-8D58-4717-9F2A-DA97DAC32BB2}" destId="{5FF686EE-FA3D-49DD-88D4-33E1191C404E}" srcOrd="22" destOrd="0" presId="urn:microsoft.com/office/officeart/2005/8/layout/list1"/>
    <dgm:cxn modelId="{224E3ABD-6F35-4D76-89FF-595785AEBACE}" type="presParOf" srcId="{28EF4539-8D58-4717-9F2A-DA97DAC32BB2}" destId="{EE8CA930-8A88-4F18-B391-AC0B2DDE8C1A}" srcOrd="23" destOrd="0" presId="urn:microsoft.com/office/officeart/2005/8/layout/list1"/>
    <dgm:cxn modelId="{EF394740-FBBD-4A76-864D-F415DFBD8EBF}" type="presParOf" srcId="{28EF4539-8D58-4717-9F2A-DA97DAC32BB2}" destId="{CD828520-6D39-439E-A03D-AA3E1374A121}" srcOrd="24" destOrd="0" presId="urn:microsoft.com/office/officeart/2005/8/layout/list1"/>
    <dgm:cxn modelId="{8AA5D73C-9F50-48D4-879C-A5276DDBA554}" type="presParOf" srcId="{CD828520-6D39-439E-A03D-AA3E1374A121}" destId="{A3CBA16C-1073-430D-96EE-89E536D3103C}" srcOrd="0" destOrd="0" presId="urn:microsoft.com/office/officeart/2005/8/layout/list1"/>
    <dgm:cxn modelId="{2A1D02D9-8FA1-414F-ABB2-C37E16BF5A6E}" type="presParOf" srcId="{CD828520-6D39-439E-A03D-AA3E1374A121}" destId="{007067BE-BC74-4327-949A-111F83310311}" srcOrd="1" destOrd="0" presId="urn:microsoft.com/office/officeart/2005/8/layout/list1"/>
    <dgm:cxn modelId="{125573D1-4096-4B4E-BAB9-8DEAEDE81F86}" type="presParOf" srcId="{28EF4539-8D58-4717-9F2A-DA97DAC32BB2}" destId="{A4B9197E-9E06-4BBE-B66A-19B37A8C0835}" srcOrd="25" destOrd="0" presId="urn:microsoft.com/office/officeart/2005/8/layout/list1"/>
    <dgm:cxn modelId="{0AE8A79C-9DFA-474F-9D00-6C7B095D18EC}" type="presParOf" srcId="{28EF4539-8D58-4717-9F2A-DA97DAC32BB2}" destId="{463CDCCC-1158-4E58-A532-05AE02D8F8CC}" srcOrd="2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0338C-DFC6-41AD-B555-850BBBD8A79B}" type="doc">
      <dgm:prSet loTypeId="urn:microsoft.com/office/officeart/2005/8/layout/cycle8" loCatId="cycle" qsTypeId="urn:microsoft.com/office/officeart/2005/8/quickstyle/simple1" qsCatId="simple" csTypeId="urn:microsoft.com/office/officeart/2005/8/colors/accent1_2" csCatId="accent1" phldr="1"/>
      <dgm:spPr/>
    </dgm:pt>
    <dgm:pt modelId="{C442FD8D-AA3A-4066-813A-FCF57C0D699B}">
      <dgm:prSet phldrT="[Texto]"/>
      <dgm:spPr>
        <a:solidFill>
          <a:srgbClr val="FF6600"/>
        </a:solidFill>
      </dgm:spPr>
      <dgm:t>
        <a:bodyPr/>
        <a:lstStyle/>
        <a:p>
          <a:r>
            <a:rPr lang="pt-BR" dirty="0"/>
            <a:t>Método</a:t>
          </a:r>
        </a:p>
      </dgm:t>
    </dgm:pt>
    <dgm:pt modelId="{661DE0C0-80E9-4122-A99E-7AA1AAB58969}" type="parTrans" cxnId="{0AA0AE5E-EE46-4F0D-A32D-EF5819F5B7E1}">
      <dgm:prSet/>
      <dgm:spPr/>
      <dgm:t>
        <a:bodyPr/>
        <a:lstStyle/>
        <a:p>
          <a:endParaRPr lang="pt-BR"/>
        </a:p>
      </dgm:t>
    </dgm:pt>
    <dgm:pt modelId="{4E1ED8DA-986C-488B-9E0B-90E82179702B}" type="sibTrans" cxnId="{0AA0AE5E-EE46-4F0D-A32D-EF5819F5B7E1}">
      <dgm:prSet/>
      <dgm:spPr/>
      <dgm:t>
        <a:bodyPr/>
        <a:lstStyle/>
        <a:p>
          <a:endParaRPr lang="pt-BR"/>
        </a:p>
      </dgm:t>
    </dgm:pt>
    <dgm:pt modelId="{58D51B5C-3F35-41AE-ADCE-483D8070EE2D}">
      <dgm:prSet phldrT="[Texto]"/>
      <dgm:spPr>
        <a:solidFill>
          <a:srgbClr val="008000"/>
        </a:solidFill>
      </dgm:spPr>
      <dgm:t>
        <a:bodyPr/>
        <a:lstStyle/>
        <a:p>
          <a:r>
            <a:rPr lang="pt-BR" dirty="0"/>
            <a:t>Tempo</a:t>
          </a:r>
        </a:p>
      </dgm:t>
    </dgm:pt>
    <dgm:pt modelId="{6045CB3B-5BCC-43CA-9477-8407C93E31BC}" type="parTrans" cxnId="{765813FF-EFCC-4C68-A8A0-724EEFA5824D}">
      <dgm:prSet/>
      <dgm:spPr/>
      <dgm:t>
        <a:bodyPr/>
        <a:lstStyle/>
        <a:p>
          <a:endParaRPr lang="pt-BR"/>
        </a:p>
      </dgm:t>
    </dgm:pt>
    <dgm:pt modelId="{B2AD2649-63E0-4AC0-B0FB-642BBF2A954F}" type="sibTrans" cxnId="{765813FF-EFCC-4C68-A8A0-724EEFA5824D}">
      <dgm:prSet/>
      <dgm:spPr/>
      <dgm:t>
        <a:bodyPr/>
        <a:lstStyle/>
        <a:p>
          <a:endParaRPr lang="pt-BR"/>
        </a:p>
      </dgm:t>
    </dgm:pt>
    <dgm:pt modelId="{F4A59F9A-0929-4AE2-A5C8-A05E585E31C7}">
      <dgm:prSet phldrT="[Texto]"/>
      <dgm:spPr>
        <a:solidFill>
          <a:schemeClr val="accent2">
            <a:lumMod val="50000"/>
          </a:schemeClr>
        </a:solidFill>
      </dgm:spPr>
      <dgm:t>
        <a:bodyPr/>
        <a:lstStyle/>
        <a:p>
          <a:r>
            <a:rPr lang="pt-BR" dirty="0"/>
            <a:t>Foco</a:t>
          </a:r>
        </a:p>
      </dgm:t>
    </dgm:pt>
    <dgm:pt modelId="{3E774A5D-1CB3-4CB2-9063-26542BDF856E}" type="parTrans" cxnId="{129A194E-C1B9-4D1B-B41E-675469FA91B6}">
      <dgm:prSet/>
      <dgm:spPr/>
      <dgm:t>
        <a:bodyPr/>
        <a:lstStyle/>
        <a:p>
          <a:endParaRPr lang="pt-BR"/>
        </a:p>
      </dgm:t>
    </dgm:pt>
    <dgm:pt modelId="{60961723-7FF5-4062-8A60-C768F9C94E3D}" type="sibTrans" cxnId="{129A194E-C1B9-4D1B-B41E-675469FA91B6}">
      <dgm:prSet/>
      <dgm:spPr/>
      <dgm:t>
        <a:bodyPr/>
        <a:lstStyle/>
        <a:p>
          <a:endParaRPr lang="pt-BR"/>
        </a:p>
      </dgm:t>
    </dgm:pt>
    <dgm:pt modelId="{94B78556-C37A-4F08-A4F9-2761F5A26CC0}" type="pres">
      <dgm:prSet presAssocID="{86B0338C-DFC6-41AD-B555-850BBBD8A79B}" presName="compositeShape" presStyleCnt="0">
        <dgm:presLayoutVars>
          <dgm:chMax val="7"/>
          <dgm:dir/>
          <dgm:resizeHandles val="exact"/>
        </dgm:presLayoutVars>
      </dgm:prSet>
      <dgm:spPr/>
    </dgm:pt>
    <dgm:pt modelId="{4A240A76-80F6-4F77-A8F4-8591451F32B3}" type="pres">
      <dgm:prSet presAssocID="{86B0338C-DFC6-41AD-B555-850BBBD8A79B}" presName="wedge1" presStyleLbl="node1" presStyleIdx="0" presStyleCnt="3"/>
      <dgm:spPr/>
      <dgm:t>
        <a:bodyPr/>
        <a:lstStyle/>
        <a:p>
          <a:endParaRPr lang="pt-BR"/>
        </a:p>
      </dgm:t>
    </dgm:pt>
    <dgm:pt modelId="{045D9C01-FEB7-4DBB-A123-1EB79EB06441}" type="pres">
      <dgm:prSet presAssocID="{86B0338C-DFC6-41AD-B555-850BBBD8A79B}" presName="dummy1a" presStyleCnt="0"/>
      <dgm:spPr/>
    </dgm:pt>
    <dgm:pt modelId="{F1F19DA1-5FDB-4B28-A51E-759ECD199CC9}" type="pres">
      <dgm:prSet presAssocID="{86B0338C-DFC6-41AD-B555-850BBBD8A79B}" presName="dummy1b" presStyleCnt="0"/>
      <dgm:spPr/>
    </dgm:pt>
    <dgm:pt modelId="{59BBD525-8410-4B47-9878-68E399541B54}" type="pres">
      <dgm:prSet presAssocID="{86B0338C-DFC6-41AD-B555-850BBBD8A79B}" presName="wedge1Tx" presStyleLbl="node1" presStyleIdx="0" presStyleCnt="3">
        <dgm:presLayoutVars>
          <dgm:chMax val="0"/>
          <dgm:chPref val="0"/>
          <dgm:bulletEnabled val="1"/>
        </dgm:presLayoutVars>
      </dgm:prSet>
      <dgm:spPr/>
      <dgm:t>
        <a:bodyPr/>
        <a:lstStyle/>
        <a:p>
          <a:endParaRPr lang="pt-BR"/>
        </a:p>
      </dgm:t>
    </dgm:pt>
    <dgm:pt modelId="{D7C4A764-830B-4614-BFAB-4A5E26678AC8}" type="pres">
      <dgm:prSet presAssocID="{86B0338C-DFC6-41AD-B555-850BBBD8A79B}" presName="wedge2" presStyleLbl="node1" presStyleIdx="1" presStyleCnt="3"/>
      <dgm:spPr/>
      <dgm:t>
        <a:bodyPr/>
        <a:lstStyle/>
        <a:p>
          <a:endParaRPr lang="pt-BR"/>
        </a:p>
      </dgm:t>
    </dgm:pt>
    <dgm:pt modelId="{2DE69F72-C496-4419-B79F-EA432B35A460}" type="pres">
      <dgm:prSet presAssocID="{86B0338C-DFC6-41AD-B555-850BBBD8A79B}" presName="dummy2a" presStyleCnt="0"/>
      <dgm:spPr/>
    </dgm:pt>
    <dgm:pt modelId="{4493DC3D-EA53-4325-BA01-EE76787D8C70}" type="pres">
      <dgm:prSet presAssocID="{86B0338C-DFC6-41AD-B555-850BBBD8A79B}" presName="dummy2b" presStyleCnt="0"/>
      <dgm:spPr/>
    </dgm:pt>
    <dgm:pt modelId="{5206F665-E5DD-45D5-B6C6-92768B6B4336}" type="pres">
      <dgm:prSet presAssocID="{86B0338C-DFC6-41AD-B555-850BBBD8A79B}" presName="wedge2Tx" presStyleLbl="node1" presStyleIdx="1" presStyleCnt="3">
        <dgm:presLayoutVars>
          <dgm:chMax val="0"/>
          <dgm:chPref val="0"/>
          <dgm:bulletEnabled val="1"/>
        </dgm:presLayoutVars>
      </dgm:prSet>
      <dgm:spPr/>
      <dgm:t>
        <a:bodyPr/>
        <a:lstStyle/>
        <a:p>
          <a:endParaRPr lang="pt-BR"/>
        </a:p>
      </dgm:t>
    </dgm:pt>
    <dgm:pt modelId="{5A90C416-D3D6-4301-AB75-4BE0039E7894}" type="pres">
      <dgm:prSet presAssocID="{86B0338C-DFC6-41AD-B555-850BBBD8A79B}" presName="wedge3" presStyleLbl="node1" presStyleIdx="2" presStyleCnt="3"/>
      <dgm:spPr/>
      <dgm:t>
        <a:bodyPr/>
        <a:lstStyle/>
        <a:p>
          <a:endParaRPr lang="pt-BR"/>
        </a:p>
      </dgm:t>
    </dgm:pt>
    <dgm:pt modelId="{B1D695F3-4B19-44E3-93D9-937F5AB566E5}" type="pres">
      <dgm:prSet presAssocID="{86B0338C-DFC6-41AD-B555-850BBBD8A79B}" presName="dummy3a" presStyleCnt="0"/>
      <dgm:spPr/>
    </dgm:pt>
    <dgm:pt modelId="{541194C5-C254-45AD-B6B7-DAD051152669}" type="pres">
      <dgm:prSet presAssocID="{86B0338C-DFC6-41AD-B555-850BBBD8A79B}" presName="dummy3b" presStyleCnt="0"/>
      <dgm:spPr/>
    </dgm:pt>
    <dgm:pt modelId="{C83DD38C-A47F-4A7C-AE74-123FD3340F1E}" type="pres">
      <dgm:prSet presAssocID="{86B0338C-DFC6-41AD-B555-850BBBD8A79B}" presName="wedge3Tx" presStyleLbl="node1" presStyleIdx="2" presStyleCnt="3">
        <dgm:presLayoutVars>
          <dgm:chMax val="0"/>
          <dgm:chPref val="0"/>
          <dgm:bulletEnabled val="1"/>
        </dgm:presLayoutVars>
      </dgm:prSet>
      <dgm:spPr/>
      <dgm:t>
        <a:bodyPr/>
        <a:lstStyle/>
        <a:p>
          <a:endParaRPr lang="pt-BR"/>
        </a:p>
      </dgm:t>
    </dgm:pt>
    <dgm:pt modelId="{79FAD8BF-7D7C-4FFC-AE1B-69D351F80F79}" type="pres">
      <dgm:prSet presAssocID="{4E1ED8DA-986C-488B-9E0B-90E82179702B}" presName="arrowWedge1" presStyleLbl="fgSibTrans2D1" presStyleIdx="0" presStyleCnt="3"/>
      <dgm:spPr/>
    </dgm:pt>
    <dgm:pt modelId="{002FDE56-5863-4C8F-9566-C95EF4CAA3B9}" type="pres">
      <dgm:prSet presAssocID="{B2AD2649-63E0-4AC0-B0FB-642BBF2A954F}" presName="arrowWedge2" presStyleLbl="fgSibTrans2D1" presStyleIdx="1" presStyleCnt="3"/>
      <dgm:spPr/>
    </dgm:pt>
    <dgm:pt modelId="{2B4B67CA-0CCC-4993-A326-FB50DDA465A0}" type="pres">
      <dgm:prSet presAssocID="{60961723-7FF5-4062-8A60-C768F9C94E3D}" presName="arrowWedge3" presStyleLbl="fgSibTrans2D1" presStyleIdx="2" presStyleCnt="3"/>
      <dgm:spPr/>
    </dgm:pt>
  </dgm:ptLst>
  <dgm:cxnLst>
    <dgm:cxn modelId="{129A194E-C1B9-4D1B-B41E-675469FA91B6}" srcId="{86B0338C-DFC6-41AD-B555-850BBBD8A79B}" destId="{F4A59F9A-0929-4AE2-A5C8-A05E585E31C7}" srcOrd="2" destOrd="0" parTransId="{3E774A5D-1CB3-4CB2-9063-26542BDF856E}" sibTransId="{60961723-7FF5-4062-8A60-C768F9C94E3D}"/>
    <dgm:cxn modelId="{0AA0AE5E-EE46-4F0D-A32D-EF5819F5B7E1}" srcId="{86B0338C-DFC6-41AD-B555-850BBBD8A79B}" destId="{C442FD8D-AA3A-4066-813A-FCF57C0D699B}" srcOrd="0" destOrd="0" parTransId="{661DE0C0-80E9-4122-A99E-7AA1AAB58969}" sibTransId="{4E1ED8DA-986C-488B-9E0B-90E82179702B}"/>
    <dgm:cxn modelId="{14CA190C-3CB0-49FF-AD60-6048967403C7}" type="presOf" srcId="{58D51B5C-3F35-41AE-ADCE-483D8070EE2D}" destId="{5206F665-E5DD-45D5-B6C6-92768B6B4336}" srcOrd="1" destOrd="0" presId="urn:microsoft.com/office/officeart/2005/8/layout/cycle8"/>
    <dgm:cxn modelId="{62775429-53D4-45BA-B339-364CD6819B2F}" type="presOf" srcId="{F4A59F9A-0929-4AE2-A5C8-A05E585E31C7}" destId="{C83DD38C-A47F-4A7C-AE74-123FD3340F1E}" srcOrd="1" destOrd="0" presId="urn:microsoft.com/office/officeart/2005/8/layout/cycle8"/>
    <dgm:cxn modelId="{38FA0CD6-6C4B-477E-9D21-354050ADC8D9}" type="presOf" srcId="{C442FD8D-AA3A-4066-813A-FCF57C0D699B}" destId="{4A240A76-80F6-4F77-A8F4-8591451F32B3}" srcOrd="0" destOrd="0" presId="urn:microsoft.com/office/officeart/2005/8/layout/cycle8"/>
    <dgm:cxn modelId="{CBC9539A-6565-4260-91F5-F9639F376B84}" type="presOf" srcId="{58D51B5C-3F35-41AE-ADCE-483D8070EE2D}" destId="{D7C4A764-830B-4614-BFAB-4A5E26678AC8}" srcOrd="0" destOrd="0" presId="urn:microsoft.com/office/officeart/2005/8/layout/cycle8"/>
    <dgm:cxn modelId="{E22371F7-157E-4DD0-A784-899B63082E90}" type="presOf" srcId="{86B0338C-DFC6-41AD-B555-850BBBD8A79B}" destId="{94B78556-C37A-4F08-A4F9-2761F5A26CC0}" srcOrd="0" destOrd="0" presId="urn:microsoft.com/office/officeart/2005/8/layout/cycle8"/>
    <dgm:cxn modelId="{765813FF-EFCC-4C68-A8A0-724EEFA5824D}" srcId="{86B0338C-DFC6-41AD-B555-850BBBD8A79B}" destId="{58D51B5C-3F35-41AE-ADCE-483D8070EE2D}" srcOrd="1" destOrd="0" parTransId="{6045CB3B-5BCC-43CA-9477-8407C93E31BC}" sibTransId="{B2AD2649-63E0-4AC0-B0FB-642BBF2A954F}"/>
    <dgm:cxn modelId="{6E9A0E7D-5523-4D57-883B-C2212E974325}" type="presOf" srcId="{C442FD8D-AA3A-4066-813A-FCF57C0D699B}" destId="{59BBD525-8410-4B47-9878-68E399541B54}" srcOrd="1" destOrd="0" presId="urn:microsoft.com/office/officeart/2005/8/layout/cycle8"/>
    <dgm:cxn modelId="{8A67474D-F1FB-48DE-9528-4C67081C8DF1}" type="presOf" srcId="{F4A59F9A-0929-4AE2-A5C8-A05E585E31C7}" destId="{5A90C416-D3D6-4301-AB75-4BE0039E7894}" srcOrd="0" destOrd="0" presId="urn:microsoft.com/office/officeart/2005/8/layout/cycle8"/>
    <dgm:cxn modelId="{BB0D8CE4-C913-4DFB-9846-E8DDA0B4ACC6}" type="presParOf" srcId="{94B78556-C37A-4F08-A4F9-2761F5A26CC0}" destId="{4A240A76-80F6-4F77-A8F4-8591451F32B3}" srcOrd="0" destOrd="0" presId="urn:microsoft.com/office/officeart/2005/8/layout/cycle8"/>
    <dgm:cxn modelId="{5D994543-6445-4A60-92C8-819CEFF07AC4}" type="presParOf" srcId="{94B78556-C37A-4F08-A4F9-2761F5A26CC0}" destId="{045D9C01-FEB7-4DBB-A123-1EB79EB06441}" srcOrd="1" destOrd="0" presId="urn:microsoft.com/office/officeart/2005/8/layout/cycle8"/>
    <dgm:cxn modelId="{5892EF6F-6D99-4773-9BC7-4439291B896C}" type="presParOf" srcId="{94B78556-C37A-4F08-A4F9-2761F5A26CC0}" destId="{F1F19DA1-5FDB-4B28-A51E-759ECD199CC9}" srcOrd="2" destOrd="0" presId="urn:microsoft.com/office/officeart/2005/8/layout/cycle8"/>
    <dgm:cxn modelId="{B3FC9E8D-EA3D-4985-A613-DCA1153B741D}" type="presParOf" srcId="{94B78556-C37A-4F08-A4F9-2761F5A26CC0}" destId="{59BBD525-8410-4B47-9878-68E399541B54}" srcOrd="3" destOrd="0" presId="urn:microsoft.com/office/officeart/2005/8/layout/cycle8"/>
    <dgm:cxn modelId="{CC80D0C9-92C8-4E87-813E-259FD30A9984}" type="presParOf" srcId="{94B78556-C37A-4F08-A4F9-2761F5A26CC0}" destId="{D7C4A764-830B-4614-BFAB-4A5E26678AC8}" srcOrd="4" destOrd="0" presId="urn:microsoft.com/office/officeart/2005/8/layout/cycle8"/>
    <dgm:cxn modelId="{B402F4D0-9065-4590-BA7E-2AD6D186E0A0}" type="presParOf" srcId="{94B78556-C37A-4F08-A4F9-2761F5A26CC0}" destId="{2DE69F72-C496-4419-B79F-EA432B35A460}" srcOrd="5" destOrd="0" presId="urn:microsoft.com/office/officeart/2005/8/layout/cycle8"/>
    <dgm:cxn modelId="{BB7C743F-02CF-4B02-80CB-97E160187880}" type="presParOf" srcId="{94B78556-C37A-4F08-A4F9-2761F5A26CC0}" destId="{4493DC3D-EA53-4325-BA01-EE76787D8C70}" srcOrd="6" destOrd="0" presId="urn:microsoft.com/office/officeart/2005/8/layout/cycle8"/>
    <dgm:cxn modelId="{FD34E32C-54C2-4F9D-821F-40A50FDA13DB}" type="presParOf" srcId="{94B78556-C37A-4F08-A4F9-2761F5A26CC0}" destId="{5206F665-E5DD-45D5-B6C6-92768B6B4336}" srcOrd="7" destOrd="0" presId="urn:microsoft.com/office/officeart/2005/8/layout/cycle8"/>
    <dgm:cxn modelId="{DEB1F386-28ED-4551-ADB8-9D9BDFF1A4C5}" type="presParOf" srcId="{94B78556-C37A-4F08-A4F9-2761F5A26CC0}" destId="{5A90C416-D3D6-4301-AB75-4BE0039E7894}" srcOrd="8" destOrd="0" presId="urn:microsoft.com/office/officeart/2005/8/layout/cycle8"/>
    <dgm:cxn modelId="{F42F59B7-7186-43DF-B874-7B6069DEAE00}" type="presParOf" srcId="{94B78556-C37A-4F08-A4F9-2761F5A26CC0}" destId="{B1D695F3-4B19-44E3-93D9-937F5AB566E5}" srcOrd="9" destOrd="0" presId="urn:microsoft.com/office/officeart/2005/8/layout/cycle8"/>
    <dgm:cxn modelId="{ECB51A57-7B54-48C3-A5EC-F234038C2091}" type="presParOf" srcId="{94B78556-C37A-4F08-A4F9-2761F5A26CC0}" destId="{541194C5-C254-45AD-B6B7-DAD051152669}" srcOrd="10" destOrd="0" presId="urn:microsoft.com/office/officeart/2005/8/layout/cycle8"/>
    <dgm:cxn modelId="{C938E17F-BF13-45D3-BEC2-45991EF58D97}" type="presParOf" srcId="{94B78556-C37A-4F08-A4F9-2761F5A26CC0}" destId="{C83DD38C-A47F-4A7C-AE74-123FD3340F1E}" srcOrd="11" destOrd="0" presId="urn:microsoft.com/office/officeart/2005/8/layout/cycle8"/>
    <dgm:cxn modelId="{E857606B-F821-4396-8B09-42357D4346BE}" type="presParOf" srcId="{94B78556-C37A-4F08-A4F9-2761F5A26CC0}" destId="{79FAD8BF-7D7C-4FFC-AE1B-69D351F80F79}" srcOrd="12" destOrd="0" presId="urn:microsoft.com/office/officeart/2005/8/layout/cycle8"/>
    <dgm:cxn modelId="{40B4CACB-88D3-4575-8EC7-9499F95BEF82}" type="presParOf" srcId="{94B78556-C37A-4F08-A4F9-2761F5A26CC0}" destId="{002FDE56-5863-4C8F-9566-C95EF4CAA3B9}" srcOrd="13" destOrd="0" presId="urn:microsoft.com/office/officeart/2005/8/layout/cycle8"/>
    <dgm:cxn modelId="{55BD8AE7-1FCC-4D99-BC77-2464113C7AE0}" type="presParOf" srcId="{94B78556-C37A-4F08-A4F9-2761F5A26CC0}" destId="{2B4B67CA-0CCC-4993-A326-FB50DDA465A0}"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18153-A0D5-468C-944F-3051A9D93F5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pt-BR"/>
        </a:p>
      </dgm:t>
    </dgm:pt>
    <dgm:pt modelId="{6277B71E-F574-42DC-98C5-CFE39BAF3A49}">
      <dgm:prSet phldrT="[Texto]"/>
      <dgm:spPr>
        <a:solidFill>
          <a:srgbClr val="FF6600"/>
        </a:solidFill>
      </dgm:spPr>
      <dgm:t>
        <a:bodyPr/>
        <a:lstStyle/>
        <a:p>
          <a:pPr algn="l"/>
          <a:r>
            <a:rPr lang="pt-BR" dirty="0">
              <a:solidFill>
                <a:schemeClr val="tx1">
                  <a:lumMod val="75000"/>
                  <a:lumOff val="25000"/>
                </a:schemeClr>
              </a:solidFill>
            </a:rPr>
            <a:t>Desejo de melhorar</a:t>
          </a:r>
        </a:p>
      </dgm:t>
    </dgm:pt>
    <dgm:pt modelId="{47DA3DCF-FC30-44FA-967C-6D0D8DC0592F}" type="parTrans" cxnId="{D0F569B2-6646-4BE6-BE31-73CDC3EC8347}">
      <dgm:prSet/>
      <dgm:spPr/>
      <dgm:t>
        <a:bodyPr/>
        <a:lstStyle/>
        <a:p>
          <a:endParaRPr lang="pt-BR"/>
        </a:p>
      </dgm:t>
    </dgm:pt>
    <dgm:pt modelId="{5F2FEF5A-62BD-430D-8773-B3362DEE84CD}" type="sibTrans" cxnId="{D0F569B2-6646-4BE6-BE31-73CDC3EC8347}">
      <dgm:prSet/>
      <dgm:spPr/>
      <dgm:t>
        <a:bodyPr/>
        <a:lstStyle/>
        <a:p>
          <a:endParaRPr lang="pt-BR"/>
        </a:p>
      </dgm:t>
    </dgm:pt>
    <dgm:pt modelId="{EBD3C3F2-51BD-43E7-AE60-D54B33865E09}">
      <dgm:prSet phldrT="[Texto]"/>
      <dgm:spPr/>
      <dgm:t>
        <a:bodyPr/>
        <a:lstStyle/>
        <a:p>
          <a:r>
            <a:rPr lang="pt-BR" dirty="0"/>
            <a:t>Esse desejo deve estar incrustrado na mente da liderança da organização que tem a responsabilidade de criar entre seus colaboradores um ambiente propício para a melhoria </a:t>
          </a:r>
        </a:p>
      </dgm:t>
    </dgm:pt>
    <dgm:pt modelId="{932FA3E2-68FA-43D2-8325-F976EA54068F}" type="parTrans" cxnId="{181A05D2-5937-4FFF-B277-872DBC412E8F}">
      <dgm:prSet/>
      <dgm:spPr/>
      <dgm:t>
        <a:bodyPr/>
        <a:lstStyle/>
        <a:p>
          <a:endParaRPr lang="pt-BR"/>
        </a:p>
      </dgm:t>
    </dgm:pt>
    <dgm:pt modelId="{B9F276B6-5A35-4B36-9B70-AE7BC8AF7A9E}" type="sibTrans" cxnId="{181A05D2-5937-4FFF-B277-872DBC412E8F}">
      <dgm:prSet/>
      <dgm:spPr/>
      <dgm:t>
        <a:bodyPr/>
        <a:lstStyle/>
        <a:p>
          <a:endParaRPr lang="pt-BR"/>
        </a:p>
      </dgm:t>
    </dgm:pt>
    <dgm:pt modelId="{4D5AD1A3-7F33-4703-90DF-99552D9B8621}">
      <dgm:prSet phldrT="[Texto]"/>
      <dgm:spPr>
        <a:solidFill>
          <a:srgbClr val="FF6600"/>
        </a:solidFill>
      </dgm:spPr>
      <dgm:t>
        <a:bodyPr/>
        <a:lstStyle/>
        <a:p>
          <a:pPr algn="l"/>
          <a:r>
            <a:rPr lang="pt-BR" dirty="0">
              <a:solidFill>
                <a:schemeClr val="tx1">
                  <a:lumMod val="75000"/>
                  <a:lumOff val="25000"/>
                </a:schemeClr>
              </a:solidFill>
            </a:rPr>
            <a:t>Domínio de um método para melhorar. </a:t>
          </a:r>
        </a:p>
      </dgm:t>
    </dgm:pt>
    <dgm:pt modelId="{AADBE340-5A0F-4885-8361-A7A822016DD2}" type="parTrans" cxnId="{498F70CC-47D2-4EC0-8178-77FF3616B109}">
      <dgm:prSet/>
      <dgm:spPr/>
      <dgm:t>
        <a:bodyPr/>
        <a:lstStyle/>
        <a:p>
          <a:endParaRPr lang="pt-BR"/>
        </a:p>
      </dgm:t>
    </dgm:pt>
    <dgm:pt modelId="{464817DF-19CF-424D-9E67-CB21189050E6}" type="sibTrans" cxnId="{498F70CC-47D2-4EC0-8178-77FF3616B109}">
      <dgm:prSet/>
      <dgm:spPr/>
      <dgm:t>
        <a:bodyPr/>
        <a:lstStyle/>
        <a:p>
          <a:endParaRPr lang="pt-BR"/>
        </a:p>
      </dgm:t>
    </dgm:pt>
    <dgm:pt modelId="{AF4CFB44-EAA4-4768-9CD0-BD3DBD58F172}">
      <dgm:prSet phldrT="[Texto]" phldr="1"/>
      <dgm:spPr/>
      <dgm:t>
        <a:bodyPr/>
        <a:lstStyle/>
        <a:p>
          <a:endParaRPr lang="pt-BR"/>
        </a:p>
      </dgm:t>
    </dgm:pt>
    <dgm:pt modelId="{C876E361-B571-4DAA-9DCA-165304B50E98}" type="parTrans" cxnId="{C3EB2428-3C9E-495F-832A-0ABBCD08CF8F}">
      <dgm:prSet/>
      <dgm:spPr/>
      <dgm:t>
        <a:bodyPr/>
        <a:lstStyle/>
        <a:p>
          <a:endParaRPr lang="pt-BR"/>
        </a:p>
      </dgm:t>
    </dgm:pt>
    <dgm:pt modelId="{18956611-40FD-4418-8D66-660C4C465A93}" type="sibTrans" cxnId="{C3EB2428-3C9E-495F-832A-0ABBCD08CF8F}">
      <dgm:prSet/>
      <dgm:spPr/>
      <dgm:t>
        <a:bodyPr/>
        <a:lstStyle/>
        <a:p>
          <a:endParaRPr lang="pt-BR"/>
        </a:p>
      </dgm:t>
    </dgm:pt>
    <dgm:pt modelId="{4034FF4D-1234-43C7-9C0D-A0A716834534}">
      <dgm:prSet phldrT="[Texto]"/>
      <dgm:spPr/>
      <dgm:t>
        <a:bodyPr/>
        <a:lstStyle/>
        <a:p>
          <a:r>
            <a:rPr lang="pt-BR" dirty="0"/>
            <a:t>A melhoria pode até acontecer como fruto do acaso, mas não é producente depender apenas do acaso. É preciso que a organização domine e use métodos que acelerem o processo de melhoria</a:t>
          </a:r>
        </a:p>
      </dgm:t>
    </dgm:pt>
    <dgm:pt modelId="{49E1B945-02AF-410E-9306-DD4C0BADFA01}" type="parTrans" cxnId="{62BA8F1E-4D51-4829-81A4-E5FCCF94A5FD}">
      <dgm:prSet/>
      <dgm:spPr/>
      <dgm:t>
        <a:bodyPr/>
        <a:lstStyle/>
        <a:p>
          <a:endParaRPr lang="pt-BR"/>
        </a:p>
      </dgm:t>
    </dgm:pt>
    <dgm:pt modelId="{A790F2B0-369B-453F-B832-285E8EC16D2A}" type="sibTrans" cxnId="{62BA8F1E-4D51-4829-81A4-E5FCCF94A5FD}">
      <dgm:prSet/>
      <dgm:spPr/>
      <dgm:t>
        <a:bodyPr/>
        <a:lstStyle/>
        <a:p>
          <a:endParaRPr lang="pt-BR"/>
        </a:p>
      </dgm:t>
    </dgm:pt>
    <dgm:pt modelId="{DB968E8F-7109-480F-81DF-FE848AE052F3}">
      <dgm:prSet phldrT="[Texto]"/>
      <dgm:spPr>
        <a:solidFill>
          <a:srgbClr val="FF6600"/>
        </a:solidFill>
      </dgm:spPr>
      <dgm:t>
        <a:bodyPr/>
        <a:lstStyle/>
        <a:p>
          <a:pPr algn="l"/>
          <a:r>
            <a:rPr lang="pt-BR" dirty="0">
              <a:solidFill>
                <a:schemeClr val="tx1">
                  <a:lumMod val="75000"/>
                  <a:lumOff val="25000"/>
                </a:schemeClr>
              </a:solidFill>
            </a:rPr>
            <a:t>Aplicação do método na prática. </a:t>
          </a:r>
        </a:p>
      </dgm:t>
    </dgm:pt>
    <dgm:pt modelId="{CDFC0E53-1C69-4879-9411-46B480A81904}" type="parTrans" cxnId="{955BB3F7-11AE-4F97-B4C1-F855A6DD3F79}">
      <dgm:prSet/>
      <dgm:spPr/>
      <dgm:t>
        <a:bodyPr/>
        <a:lstStyle/>
        <a:p>
          <a:endParaRPr lang="pt-BR"/>
        </a:p>
      </dgm:t>
    </dgm:pt>
    <dgm:pt modelId="{C538A170-7889-4AA6-B4C1-5ADC516CFC34}" type="sibTrans" cxnId="{955BB3F7-11AE-4F97-B4C1-F855A6DD3F79}">
      <dgm:prSet/>
      <dgm:spPr/>
      <dgm:t>
        <a:bodyPr/>
        <a:lstStyle/>
        <a:p>
          <a:endParaRPr lang="pt-BR"/>
        </a:p>
      </dgm:t>
    </dgm:pt>
    <dgm:pt modelId="{1297C798-79D5-4293-837F-5DEB201AD72F}">
      <dgm:prSet phldrT="[Texto]" phldr="1"/>
      <dgm:spPr/>
      <dgm:t>
        <a:bodyPr/>
        <a:lstStyle/>
        <a:p>
          <a:endParaRPr lang="pt-BR"/>
        </a:p>
      </dgm:t>
    </dgm:pt>
    <dgm:pt modelId="{1827C76D-93AC-4DCD-A0F6-024316B4D391}" type="parTrans" cxnId="{B7FB239E-8400-4D3A-AEFB-02387A107DAD}">
      <dgm:prSet/>
      <dgm:spPr/>
      <dgm:t>
        <a:bodyPr/>
        <a:lstStyle/>
        <a:p>
          <a:endParaRPr lang="pt-BR"/>
        </a:p>
      </dgm:t>
    </dgm:pt>
    <dgm:pt modelId="{4E05CCB8-F5D5-492E-8E73-59E9F01E8E6A}" type="sibTrans" cxnId="{B7FB239E-8400-4D3A-AEFB-02387A107DAD}">
      <dgm:prSet/>
      <dgm:spPr/>
      <dgm:t>
        <a:bodyPr/>
        <a:lstStyle/>
        <a:p>
          <a:endParaRPr lang="pt-BR"/>
        </a:p>
      </dgm:t>
    </dgm:pt>
    <dgm:pt modelId="{DD299F3C-25A5-4207-88BA-897D20737FEA}">
      <dgm:prSet phldrT="[Texto]"/>
      <dgm:spPr/>
      <dgm:t>
        <a:bodyPr/>
        <a:lstStyle/>
        <a:p>
          <a:r>
            <a:rPr lang="pt-BR" dirty="0"/>
            <a:t>O desejo de melhorar e o domínio de um método não são suficientes.   É preciso, além do desejo e do domínio do método, dedicar, de forma disciplinada, um tempo para aplicar o método. Deve-se colocá-lo em ação. </a:t>
          </a:r>
        </a:p>
      </dgm:t>
    </dgm:pt>
    <dgm:pt modelId="{B37B57D8-D656-4867-A37C-E13BD91BBF7F}" type="parTrans" cxnId="{12C3363B-C3A7-4E71-923F-2D79C9948058}">
      <dgm:prSet/>
      <dgm:spPr/>
      <dgm:t>
        <a:bodyPr/>
        <a:lstStyle/>
        <a:p>
          <a:endParaRPr lang="pt-BR"/>
        </a:p>
      </dgm:t>
    </dgm:pt>
    <dgm:pt modelId="{6F34114B-3299-429D-B5DF-F9BE39CDD802}" type="sibTrans" cxnId="{12C3363B-C3A7-4E71-923F-2D79C9948058}">
      <dgm:prSet/>
      <dgm:spPr/>
      <dgm:t>
        <a:bodyPr/>
        <a:lstStyle/>
        <a:p>
          <a:endParaRPr lang="pt-BR"/>
        </a:p>
      </dgm:t>
    </dgm:pt>
    <dgm:pt modelId="{B212D4C6-FBA8-48B0-96C0-74E7F9C69505}">
      <dgm:prSet phldrT="[Texto]" phldr="1"/>
      <dgm:spPr/>
      <dgm:t>
        <a:bodyPr/>
        <a:lstStyle/>
        <a:p>
          <a:endParaRPr lang="pt-BR" dirty="0"/>
        </a:p>
      </dgm:t>
    </dgm:pt>
    <dgm:pt modelId="{D4289968-11E7-4211-82E5-5B58F9D52927}" type="sibTrans" cxnId="{B19B88E2-DCE3-42FE-ABCA-E3A281E45D93}">
      <dgm:prSet/>
      <dgm:spPr/>
      <dgm:t>
        <a:bodyPr/>
        <a:lstStyle/>
        <a:p>
          <a:endParaRPr lang="pt-BR"/>
        </a:p>
      </dgm:t>
    </dgm:pt>
    <dgm:pt modelId="{28F24E6D-08D9-4E5A-BB74-2CD856F3242B}" type="parTrans" cxnId="{B19B88E2-DCE3-42FE-ABCA-E3A281E45D93}">
      <dgm:prSet/>
      <dgm:spPr/>
      <dgm:t>
        <a:bodyPr/>
        <a:lstStyle/>
        <a:p>
          <a:endParaRPr lang="pt-BR"/>
        </a:p>
      </dgm:t>
    </dgm:pt>
    <dgm:pt modelId="{2642319E-011C-4E79-8B69-7DE044A79653}" type="pres">
      <dgm:prSet presAssocID="{19E18153-A0D5-468C-944F-3051A9D93F5E}" presName="Name0" presStyleCnt="0">
        <dgm:presLayoutVars>
          <dgm:chMax/>
          <dgm:chPref val="3"/>
          <dgm:dir/>
          <dgm:animOne val="branch"/>
          <dgm:animLvl val="lvl"/>
        </dgm:presLayoutVars>
      </dgm:prSet>
      <dgm:spPr/>
      <dgm:t>
        <a:bodyPr/>
        <a:lstStyle/>
        <a:p>
          <a:endParaRPr lang="pt-BR"/>
        </a:p>
      </dgm:t>
    </dgm:pt>
    <dgm:pt modelId="{DFC0B1BF-6DE5-4768-B366-1C8F1983AD25}" type="pres">
      <dgm:prSet presAssocID="{6277B71E-F574-42DC-98C5-CFE39BAF3A49}" presName="composite" presStyleCnt="0"/>
      <dgm:spPr/>
    </dgm:pt>
    <dgm:pt modelId="{84ADE0D5-C4D7-48C4-A3F0-CCFD3F4FB612}" type="pres">
      <dgm:prSet presAssocID="{6277B71E-F574-42DC-98C5-CFE39BAF3A49}" presName="FirstChild" presStyleLbl="revTx" presStyleIdx="0" presStyleCnt="6">
        <dgm:presLayoutVars>
          <dgm:chMax val="0"/>
          <dgm:chPref val="0"/>
          <dgm:bulletEnabled val="1"/>
        </dgm:presLayoutVars>
      </dgm:prSet>
      <dgm:spPr/>
      <dgm:t>
        <a:bodyPr/>
        <a:lstStyle/>
        <a:p>
          <a:endParaRPr lang="pt-BR"/>
        </a:p>
      </dgm:t>
    </dgm:pt>
    <dgm:pt modelId="{7E5F8701-FDB6-4E43-A56A-A94BC5AE4F36}" type="pres">
      <dgm:prSet presAssocID="{6277B71E-F574-42DC-98C5-CFE39BAF3A49}" presName="Parent" presStyleLbl="alignNode1" presStyleIdx="0" presStyleCnt="3" custScaleX="384615" custLinFactNeighborX="71154">
        <dgm:presLayoutVars>
          <dgm:chMax val="3"/>
          <dgm:chPref val="3"/>
          <dgm:bulletEnabled val="1"/>
        </dgm:presLayoutVars>
      </dgm:prSet>
      <dgm:spPr/>
      <dgm:t>
        <a:bodyPr/>
        <a:lstStyle/>
        <a:p>
          <a:endParaRPr lang="pt-BR"/>
        </a:p>
      </dgm:t>
    </dgm:pt>
    <dgm:pt modelId="{BFB47439-D39A-49C0-86AD-6EED0863A1BF}" type="pres">
      <dgm:prSet presAssocID="{6277B71E-F574-42DC-98C5-CFE39BAF3A49}" presName="Accent" presStyleLbl="parChTrans1D1" presStyleIdx="0" presStyleCnt="3" custLinFactNeighborX="-19510"/>
      <dgm:spPr/>
    </dgm:pt>
    <dgm:pt modelId="{FC7F0DA4-919C-446A-8446-BB11A014C85F}" type="pres">
      <dgm:prSet presAssocID="{6277B71E-F574-42DC-98C5-CFE39BAF3A49}" presName="Child" presStyleLbl="revTx" presStyleIdx="1" presStyleCnt="6">
        <dgm:presLayoutVars>
          <dgm:chMax val="0"/>
          <dgm:chPref val="0"/>
          <dgm:bulletEnabled val="1"/>
        </dgm:presLayoutVars>
      </dgm:prSet>
      <dgm:spPr/>
      <dgm:t>
        <a:bodyPr/>
        <a:lstStyle/>
        <a:p>
          <a:endParaRPr lang="pt-BR"/>
        </a:p>
      </dgm:t>
    </dgm:pt>
    <dgm:pt modelId="{F0C5C6A5-09C7-43B2-9C43-9C4BD7BE5E25}" type="pres">
      <dgm:prSet presAssocID="{5F2FEF5A-62BD-430D-8773-B3362DEE84CD}" presName="sibTrans" presStyleCnt="0"/>
      <dgm:spPr/>
    </dgm:pt>
    <dgm:pt modelId="{FAD7E009-AADA-4736-8AE7-8EAE280471E9}" type="pres">
      <dgm:prSet presAssocID="{4D5AD1A3-7F33-4703-90DF-99552D9B8621}" presName="composite" presStyleCnt="0"/>
      <dgm:spPr/>
    </dgm:pt>
    <dgm:pt modelId="{2C742AAF-7A98-46BB-A30D-470F79EF5761}" type="pres">
      <dgm:prSet presAssocID="{4D5AD1A3-7F33-4703-90DF-99552D9B8621}" presName="FirstChild" presStyleLbl="revTx" presStyleIdx="2" presStyleCnt="6" custFlipHor="1" custScaleX="1870">
        <dgm:presLayoutVars>
          <dgm:chMax val="0"/>
          <dgm:chPref val="0"/>
          <dgm:bulletEnabled val="1"/>
        </dgm:presLayoutVars>
      </dgm:prSet>
      <dgm:spPr/>
      <dgm:t>
        <a:bodyPr/>
        <a:lstStyle/>
        <a:p>
          <a:endParaRPr lang="pt-BR"/>
        </a:p>
      </dgm:t>
    </dgm:pt>
    <dgm:pt modelId="{416FB7B2-8C26-44FC-AB33-D95AC2CE57B1}" type="pres">
      <dgm:prSet presAssocID="{4D5AD1A3-7F33-4703-90DF-99552D9B8621}" presName="Parent" presStyleLbl="alignNode1" presStyleIdx="1" presStyleCnt="3" custScaleX="384615" custLinFactNeighborX="71154">
        <dgm:presLayoutVars>
          <dgm:chMax val="3"/>
          <dgm:chPref val="3"/>
          <dgm:bulletEnabled val="1"/>
        </dgm:presLayoutVars>
      </dgm:prSet>
      <dgm:spPr/>
      <dgm:t>
        <a:bodyPr/>
        <a:lstStyle/>
        <a:p>
          <a:endParaRPr lang="pt-BR"/>
        </a:p>
      </dgm:t>
    </dgm:pt>
    <dgm:pt modelId="{7C86EDFA-C6C4-4C22-804A-18CB12049F3B}" type="pres">
      <dgm:prSet presAssocID="{4D5AD1A3-7F33-4703-90DF-99552D9B8621}" presName="Accent" presStyleLbl="parChTrans1D1" presStyleIdx="1" presStyleCnt="3" custLinFactNeighborX="-19510"/>
      <dgm:spPr/>
    </dgm:pt>
    <dgm:pt modelId="{874FDCB4-5805-4BAC-9842-D1149647F6DD}" type="pres">
      <dgm:prSet presAssocID="{4D5AD1A3-7F33-4703-90DF-99552D9B8621}" presName="Child" presStyleLbl="revTx" presStyleIdx="3" presStyleCnt="6">
        <dgm:presLayoutVars>
          <dgm:chMax val="0"/>
          <dgm:chPref val="0"/>
          <dgm:bulletEnabled val="1"/>
        </dgm:presLayoutVars>
      </dgm:prSet>
      <dgm:spPr/>
      <dgm:t>
        <a:bodyPr/>
        <a:lstStyle/>
        <a:p>
          <a:endParaRPr lang="pt-BR"/>
        </a:p>
      </dgm:t>
    </dgm:pt>
    <dgm:pt modelId="{746357BF-30C2-4F79-B91C-F3C4D87BAFC5}" type="pres">
      <dgm:prSet presAssocID="{464817DF-19CF-424D-9E67-CB21189050E6}" presName="sibTrans" presStyleCnt="0"/>
      <dgm:spPr/>
    </dgm:pt>
    <dgm:pt modelId="{4EE7B507-D404-48DC-B743-83F5993D27FC}" type="pres">
      <dgm:prSet presAssocID="{DB968E8F-7109-480F-81DF-FE848AE052F3}" presName="composite" presStyleCnt="0"/>
      <dgm:spPr/>
    </dgm:pt>
    <dgm:pt modelId="{45CC83CF-E6F7-4841-B3E9-B9C8CB8D714C}" type="pres">
      <dgm:prSet presAssocID="{DB968E8F-7109-480F-81DF-FE848AE052F3}" presName="FirstChild" presStyleLbl="revTx" presStyleIdx="4" presStyleCnt="6">
        <dgm:presLayoutVars>
          <dgm:chMax val="0"/>
          <dgm:chPref val="0"/>
          <dgm:bulletEnabled val="1"/>
        </dgm:presLayoutVars>
      </dgm:prSet>
      <dgm:spPr/>
      <dgm:t>
        <a:bodyPr/>
        <a:lstStyle/>
        <a:p>
          <a:endParaRPr lang="pt-BR"/>
        </a:p>
      </dgm:t>
    </dgm:pt>
    <dgm:pt modelId="{EC1B96E7-3269-4652-A0B6-03B0841CAD08}" type="pres">
      <dgm:prSet presAssocID="{DB968E8F-7109-480F-81DF-FE848AE052F3}" presName="Parent" presStyleLbl="alignNode1" presStyleIdx="2" presStyleCnt="3" custScaleX="384615" custLinFactNeighborX="71154">
        <dgm:presLayoutVars>
          <dgm:chMax val="3"/>
          <dgm:chPref val="3"/>
          <dgm:bulletEnabled val="1"/>
        </dgm:presLayoutVars>
      </dgm:prSet>
      <dgm:spPr/>
      <dgm:t>
        <a:bodyPr/>
        <a:lstStyle/>
        <a:p>
          <a:endParaRPr lang="pt-BR"/>
        </a:p>
      </dgm:t>
    </dgm:pt>
    <dgm:pt modelId="{4BA66C69-6D14-46AD-8134-AC083256A4CE}" type="pres">
      <dgm:prSet presAssocID="{DB968E8F-7109-480F-81DF-FE848AE052F3}" presName="Accent" presStyleLbl="parChTrans1D1" presStyleIdx="2" presStyleCnt="3" custLinFactNeighborX="-18500"/>
      <dgm:spPr/>
    </dgm:pt>
    <dgm:pt modelId="{923F3F18-782B-4B4E-A66D-178103DD0EDE}" type="pres">
      <dgm:prSet presAssocID="{DB968E8F-7109-480F-81DF-FE848AE052F3}" presName="Child" presStyleLbl="revTx" presStyleIdx="5" presStyleCnt="6">
        <dgm:presLayoutVars>
          <dgm:chMax val="0"/>
          <dgm:chPref val="0"/>
          <dgm:bulletEnabled val="1"/>
        </dgm:presLayoutVars>
      </dgm:prSet>
      <dgm:spPr/>
      <dgm:t>
        <a:bodyPr/>
        <a:lstStyle/>
        <a:p>
          <a:endParaRPr lang="pt-BR"/>
        </a:p>
      </dgm:t>
    </dgm:pt>
  </dgm:ptLst>
  <dgm:cxnLst>
    <dgm:cxn modelId="{B7FB239E-8400-4D3A-AEFB-02387A107DAD}" srcId="{DB968E8F-7109-480F-81DF-FE848AE052F3}" destId="{1297C798-79D5-4293-837F-5DEB201AD72F}" srcOrd="0" destOrd="0" parTransId="{1827C76D-93AC-4DCD-A0F6-024316B4D391}" sibTransId="{4E05CCB8-F5D5-492E-8E73-59E9F01E8E6A}"/>
    <dgm:cxn modelId="{C3EB2428-3C9E-495F-832A-0ABBCD08CF8F}" srcId="{4D5AD1A3-7F33-4703-90DF-99552D9B8621}" destId="{AF4CFB44-EAA4-4768-9CD0-BD3DBD58F172}" srcOrd="0" destOrd="0" parTransId="{C876E361-B571-4DAA-9DCA-165304B50E98}" sibTransId="{18956611-40FD-4418-8D66-660C4C465A93}"/>
    <dgm:cxn modelId="{181A05D2-5937-4FFF-B277-872DBC412E8F}" srcId="{6277B71E-F574-42DC-98C5-CFE39BAF3A49}" destId="{EBD3C3F2-51BD-43E7-AE60-D54B33865E09}" srcOrd="1" destOrd="0" parTransId="{932FA3E2-68FA-43D2-8325-F976EA54068F}" sibTransId="{B9F276B6-5A35-4B36-9B70-AE7BC8AF7A9E}"/>
    <dgm:cxn modelId="{12C3363B-C3A7-4E71-923F-2D79C9948058}" srcId="{DB968E8F-7109-480F-81DF-FE848AE052F3}" destId="{DD299F3C-25A5-4207-88BA-897D20737FEA}" srcOrd="1" destOrd="0" parTransId="{B37B57D8-D656-4867-A37C-E13BD91BBF7F}" sibTransId="{6F34114B-3299-429D-B5DF-F9BE39CDD802}"/>
    <dgm:cxn modelId="{B739F414-0BC4-4BBA-A363-145C783AC8DD}" type="presOf" srcId="{19E18153-A0D5-468C-944F-3051A9D93F5E}" destId="{2642319E-011C-4E79-8B69-7DE044A79653}" srcOrd="0" destOrd="0" presId="urn:microsoft.com/office/officeart/2011/layout/TabList"/>
    <dgm:cxn modelId="{C94ADCF1-D3FF-4F46-9305-35A9C1732062}" type="presOf" srcId="{DB968E8F-7109-480F-81DF-FE848AE052F3}" destId="{EC1B96E7-3269-4652-A0B6-03B0841CAD08}" srcOrd="0" destOrd="0" presId="urn:microsoft.com/office/officeart/2011/layout/TabList"/>
    <dgm:cxn modelId="{62BA8F1E-4D51-4829-81A4-E5FCCF94A5FD}" srcId="{4D5AD1A3-7F33-4703-90DF-99552D9B8621}" destId="{4034FF4D-1234-43C7-9C0D-A0A716834534}" srcOrd="1" destOrd="0" parTransId="{49E1B945-02AF-410E-9306-DD4C0BADFA01}" sibTransId="{A790F2B0-369B-453F-B832-285E8EC16D2A}"/>
    <dgm:cxn modelId="{498F70CC-47D2-4EC0-8178-77FF3616B109}" srcId="{19E18153-A0D5-468C-944F-3051A9D93F5E}" destId="{4D5AD1A3-7F33-4703-90DF-99552D9B8621}" srcOrd="1" destOrd="0" parTransId="{AADBE340-5A0F-4885-8361-A7A822016DD2}" sibTransId="{464817DF-19CF-424D-9E67-CB21189050E6}"/>
    <dgm:cxn modelId="{12F74A58-BABF-4927-BED2-2B0EE17D2AAD}" type="presOf" srcId="{6277B71E-F574-42DC-98C5-CFE39BAF3A49}" destId="{7E5F8701-FDB6-4E43-A56A-A94BC5AE4F36}" srcOrd="0" destOrd="0" presId="urn:microsoft.com/office/officeart/2011/layout/TabList"/>
    <dgm:cxn modelId="{D0F569B2-6646-4BE6-BE31-73CDC3EC8347}" srcId="{19E18153-A0D5-468C-944F-3051A9D93F5E}" destId="{6277B71E-F574-42DC-98C5-CFE39BAF3A49}" srcOrd="0" destOrd="0" parTransId="{47DA3DCF-FC30-44FA-967C-6D0D8DC0592F}" sibTransId="{5F2FEF5A-62BD-430D-8773-B3362DEE84CD}"/>
    <dgm:cxn modelId="{C51D7116-A740-44C7-9ED1-652236F4AABE}" type="presOf" srcId="{EBD3C3F2-51BD-43E7-AE60-D54B33865E09}" destId="{FC7F0DA4-919C-446A-8446-BB11A014C85F}" srcOrd="0" destOrd="0" presId="urn:microsoft.com/office/officeart/2011/layout/TabList"/>
    <dgm:cxn modelId="{AE7F9972-EC1D-4048-8354-314BF1FC7B4F}" type="presOf" srcId="{4D5AD1A3-7F33-4703-90DF-99552D9B8621}" destId="{416FB7B2-8C26-44FC-AB33-D95AC2CE57B1}" srcOrd="0" destOrd="0" presId="urn:microsoft.com/office/officeart/2011/layout/TabList"/>
    <dgm:cxn modelId="{955BB3F7-11AE-4F97-B4C1-F855A6DD3F79}" srcId="{19E18153-A0D5-468C-944F-3051A9D93F5E}" destId="{DB968E8F-7109-480F-81DF-FE848AE052F3}" srcOrd="2" destOrd="0" parTransId="{CDFC0E53-1C69-4879-9411-46B480A81904}" sibTransId="{C538A170-7889-4AA6-B4C1-5ADC516CFC34}"/>
    <dgm:cxn modelId="{B19B88E2-DCE3-42FE-ABCA-E3A281E45D93}" srcId="{6277B71E-F574-42DC-98C5-CFE39BAF3A49}" destId="{B212D4C6-FBA8-48B0-96C0-74E7F9C69505}" srcOrd="0" destOrd="0" parTransId="{28F24E6D-08D9-4E5A-BB74-2CD856F3242B}" sibTransId="{D4289968-11E7-4211-82E5-5B58F9D52927}"/>
    <dgm:cxn modelId="{B7B1D5C2-3B19-45ED-9CF3-78FF8915E69B}" type="presOf" srcId="{AF4CFB44-EAA4-4768-9CD0-BD3DBD58F172}" destId="{2C742AAF-7A98-46BB-A30D-470F79EF5761}" srcOrd="0" destOrd="0" presId="urn:microsoft.com/office/officeart/2011/layout/TabList"/>
    <dgm:cxn modelId="{918097FE-1A24-472C-8B15-6857EA404982}" type="presOf" srcId="{4034FF4D-1234-43C7-9C0D-A0A716834534}" destId="{874FDCB4-5805-4BAC-9842-D1149647F6DD}" srcOrd="0" destOrd="0" presId="urn:microsoft.com/office/officeart/2011/layout/TabList"/>
    <dgm:cxn modelId="{7296AB9B-050C-4ED9-909D-600C5B229D45}" type="presOf" srcId="{B212D4C6-FBA8-48B0-96C0-74E7F9C69505}" destId="{84ADE0D5-C4D7-48C4-A3F0-CCFD3F4FB612}" srcOrd="0" destOrd="0" presId="urn:microsoft.com/office/officeart/2011/layout/TabList"/>
    <dgm:cxn modelId="{7FA4AC10-B6A7-49CB-970D-804AC43542A0}" type="presOf" srcId="{DD299F3C-25A5-4207-88BA-897D20737FEA}" destId="{923F3F18-782B-4B4E-A66D-178103DD0EDE}" srcOrd="0" destOrd="0" presId="urn:microsoft.com/office/officeart/2011/layout/TabList"/>
    <dgm:cxn modelId="{F88F7F61-FCF2-4B61-83D9-3D113338AB83}" type="presOf" srcId="{1297C798-79D5-4293-837F-5DEB201AD72F}" destId="{45CC83CF-E6F7-4841-B3E9-B9C8CB8D714C}" srcOrd="0" destOrd="0" presId="urn:microsoft.com/office/officeart/2011/layout/TabList"/>
    <dgm:cxn modelId="{01D2420E-A79B-4621-9E7E-6DE48683D08E}" type="presParOf" srcId="{2642319E-011C-4E79-8B69-7DE044A79653}" destId="{DFC0B1BF-6DE5-4768-B366-1C8F1983AD25}" srcOrd="0" destOrd="0" presId="urn:microsoft.com/office/officeart/2011/layout/TabList"/>
    <dgm:cxn modelId="{C541CB12-E470-4741-822F-14ECBBD145B0}" type="presParOf" srcId="{DFC0B1BF-6DE5-4768-B366-1C8F1983AD25}" destId="{84ADE0D5-C4D7-48C4-A3F0-CCFD3F4FB612}" srcOrd="0" destOrd="0" presId="urn:microsoft.com/office/officeart/2011/layout/TabList"/>
    <dgm:cxn modelId="{891CC759-D356-4323-973B-752CFF8D67A7}" type="presParOf" srcId="{DFC0B1BF-6DE5-4768-B366-1C8F1983AD25}" destId="{7E5F8701-FDB6-4E43-A56A-A94BC5AE4F36}" srcOrd="1" destOrd="0" presId="urn:microsoft.com/office/officeart/2011/layout/TabList"/>
    <dgm:cxn modelId="{A7297554-9B8B-4F6C-BCE8-2F6D76BC5CF8}" type="presParOf" srcId="{DFC0B1BF-6DE5-4768-B366-1C8F1983AD25}" destId="{BFB47439-D39A-49C0-86AD-6EED0863A1BF}" srcOrd="2" destOrd="0" presId="urn:microsoft.com/office/officeart/2011/layout/TabList"/>
    <dgm:cxn modelId="{47D7B107-2299-4E98-875C-81FB3EB2BF4A}" type="presParOf" srcId="{2642319E-011C-4E79-8B69-7DE044A79653}" destId="{FC7F0DA4-919C-446A-8446-BB11A014C85F}" srcOrd="1" destOrd="0" presId="urn:microsoft.com/office/officeart/2011/layout/TabList"/>
    <dgm:cxn modelId="{F2DCC0EF-93A8-43F5-8DD6-941F3440A910}" type="presParOf" srcId="{2642319E-011C-4E79-8B69-7DE044A79653}" destId="{F0C5C6A5-09C7-43B2-9C43-9C4BD7BE5E25}" srcOrd="2" destOrd="0" presId="urn:microsoft.com/office/officeart/2011/layout/TabList"/>
    <dgm:cxn modelId="{4439B313-A6A6-4E60-A21F-68F63CD0F445}" type="presParOf" srcId="{2642319E-011C-4E79-8B69-7DE044A79653}" destId="{FAD7E009-AADA-4736-8AE7-8EAE280471E9}" srcOrd="3" destOrd="0" presId="urn:microsoft.com/office/officeart/2011/layout/TabList"/>
    <dgm:cxn modelId="{3E3E0CBC-BF4B-47B0-9F76-22A6E8762943}" type="presParOf" srcId="{FAD7E009-AADA-4736-8AE7-8EAE280471E9}" destId="{2C742AAF-7A98-46BB-A30D-470F79EF5761}" srcOrd="0" destOrd="0" presId="urn:microsoft.com/office/officeart/2011/layout/TabList"/>
    <dgm:cxn modelId="{1C79E291-B077-4C43-A5A6-A0851CD25EA8}" type="presParOf" srcId="{FAD7E009-AADA-4736-8AE7-8EAE280471E9}" destId="{416FB7B2-8C26-44FC-AB33-D95AC2CE57B1}" srcOrd="1" destOrd="0" presId="urn:microsoft.com/office/officeart/2011/layout/TabList"/>
    <dgm:cxn modelId="{624D87E8-F3E5-4D99-B582-C40DC8E850FF}" type="presParOf" srcId="{FAD7E009-AADA-4736-8AE7-8EAE280471E9}" destId="{7C86EDFA-C6C4-4C22-804A-18CB12049F3B}" srcOrd="2" destOrd="0" presId="urn:microsoft.com/office/officeart/2011/layout/TabList"/>
    <dgm:cxn modelId="{27204D2E-A8FF-4808-964E-5BF3E7741F05}" type="presParOf" srcId="{2642319E-011C-4E79-8B69-7DE044A79653}" destId="{874FDCB4-5805-4BAC-9842-D1149647F6DD}" srcOrd="4" destOrd="0" presId="urn:microsoft.com/office/officeart/2011/layout/TabList"/>
    <dgm:cxn modelId="{91240C2B-5873-4F9A-9D5D-F768CE177DFC}" type="presParOf" srcId="{2642319E-011C-4E79-8B69-7DE044A79653}" destId="{746357BF-30C2-4F79-B91C-F3C4D87BAFC5}" srcOrd="5" destOrd="0" presId="urn:microsoft.com/office/officeart/2011/layout/TabList"/>
    <dgm:cxn modelId="{077917CE-6A43-41BE-8830-2EDE8D65E1DA}" type="presParOf" srcId="{2642319E-011C-4E79-8B69-7DE044A79653}" destId="{4EE7B507-D404-48DC-B743-83F5993D27FC}" srcOrd="6" destOrd="0" presId="urn:microsoft.com/office/officeart/2011/layout/TabList"/>
    <dgm:cxn modelId="{0A2C684C-FE32-4F84-9115-AAE545F4E459}" type="presParOf" srcId="{4EE7B507-D404-48DC-B743-83F5993D27FC}" destId="{45CC83CF-E6F7-4841-B3E9-B9C8CB8D714C}" srcOrd="0" destOrd="0" presId="urn:microsoft.com/office/officeart/2011/layout/TabList"/>
    <dgm:cxn modelId="{5530705A-ACC9-4D38-A6AF-3488EBA17451}" type="presParOf" srcId="{4EE7B507-D404-48DC-B743-83F5993D27FC}" destId="{EC1B96E7-3269-4652-A0B6-03B0841CAD08}" srcOrd="1" destOrd="0" presId="urn:microsoft.com/office/officeart/2011/layout/TabList"/>
    <dgm:cxn modelId="{CCCB4E2B-8D04-47A6-82D4-8358AFD5856D}" type="presParOf" srcId="{4EE7B507-D404-48DC-B743-83F5993D27FC}" destId="{4BA66C69-6D14-46AD-8134-AC083256A4CE}" srcOrd="2" destOrd="0" presId="urn:microsoft.com/office/officeart/2011/layout/TabList"/>
    <dgm:cxn modelId="{937B2B84-0D51-4DF1-8FA7-66F4DCA0C139}" type="presParOf" srcId="{2642319E-011C-4E79-8B69-7DE044A79653}" destId="{923F3F18-782B-4B4E-A66D-178103DD0EDE}" srcOrd="7" destOrd="0" presId="urn:microsoft.com/office/officeart/2011/layout/TabList"/>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57D863-D7B8-416F-941A-3AC65C0D408F}"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pt-BR"/>
        </a:p>
      </dgm:t>
    </dgm:pt>
    <dgm:pt modelId="{069E6D97-2739-43E0-B208-D1C15114F798}">
      <dgm:prSet phldrT="[Texto]" custT="1"/>
      <dgm:spPr/>
      <dgm:t>
        <a:bodyPr/>
        <a:lstStyle/>
        <a:p>
          <a:r>
            <a:rPr lang="pt-BR" sz="2000" i="1" dirty="0">
              <a:solidFill>
                <a:schemeClr val="tx1">
                  <a:lumMod val="65000"/>
                  <a:lumOff val="35000"/>
                </a:schemeClr>
              </a:solidFill>
            </a:rPr>
            <a:t>Q1. O que estamos tentando realizar?</a:t>
          </a:r>
          <a:endParaRPr lang="pt-BR" sz="2000" dirty="0">
            <a:solidFill>
              <a:schemeClr val="tx1">
                <a:lumMod val="65000"/>
                <a:lumOff val="35000"/>
              </a:schemeClr>
            </a:solidFill>
          </a:endParaRPr>
        </a:p>
      </dgm:t>
    </dgm:pt>
    <dgm:pt modelId="{533C9798-5920-4459-8DED-79058DF5A027}" type="parTrans" cxnId="{66745CA2-7829-48C8-A5E2-1DE2C3E982B9}">
      <dgm:prSet/>
      <dgm:spPr/>
      <dgm:t>
        <a:bodyPr/>
        <a:lstStyle/>
        <a:p>
          <a:endParaRPr lang="pt-BR">
            <a:solidFill>
              <a:schemeClr val="tx1">
                <a:lumMod val="65000"/>
                <a:lumOff val="35000"/>
              </a:schemeClr>
            </a:solidFill>
          </a:endParaRPr>
        </a:p>
      </dgm:t>
    </dgm:pt>
    <dgm:pt modelId="{9245B1D5-E678-4563-B01C-A766ACD25807}" type="sibTrans" cxnId="{66745CA2-7829-48C8-A5E2-1DE2C3E982B9}">
      <dgm:prSet/>
      <dgm:spPr/>
      <dgm:t>
        <a:bodyPr/>
        <a:lstStyle/>
        <a:p>
          <a:endParaRPr lang="pt-BR">
            <a:solidFill>
              <a:schemeClr val="tx1">
                <a:lumMod val="65000"/>
                <a:lumOff val="35000"/>
              </a:schemeClr>
            </a:solidFill>
          </a:endParaRPr>
        </a:p>
      </dgm:t>
    </dgm:pt>
    <dgm:pt modelId="{157BAA34-5D22-4E64-969F-8A185BB7C7B9}">
      <dgm:prSet/>
      <dgm:spPr/>
      <dgm:t>
        <a:bodyPr/>
        <a:lstStyle/>
        <a:p>
          <a:r>
            <a:rPr lang="pt-BR" dirty="0"/>
            <a:t>Ao lidar com a primeira questão tenha em mente:</a:t>
          </a:r>
        </a:p>
      </dgm:t>
    </dgm:pt>
    <dgm:pt modelId="{43015F2C-6A27-40BF-839B-94B134D69B39}" type="parTrans" cxnId="{FF8395B1-EEA8-4C47-93DA-E223213B28FE}">
      <dgm:prSet/>
      <dgm:spPr/>
      <dgm:t>
        <a:bodyPr/>
        <a:lstStyle/>
        <a:p>
          <a:endParaRPr lang="pt-BR"/>
        </a:p>
      </dgm:t>
    </dgm:pt>
    <dgm:pt modelId="{EF35ECD1-21D6-48C4-ABA6-FD44EAA3B052}" type="sibTrans" cxnId="{FF8395B1-EEA8-4C47-93DA-E223213B28FE}">
      <dgm:prSet/>
      <dgm:spPr/>
      <dgm:t>
        <a:bodyPr/>
        <a:lstStyle/>
        <a:p>
          <a:endParaRPr lang="pt-BR"/>
        </a:p>
      </dgm:t>
    </dgm:pt>
    <dgm:pt modelId="{65C4D34B-6C98-427D-95B6-E47228B77302}" type="pres">
      <dgm:prSet presAssocID="{BA57D863-D7B8-416F-941A-3AC65C0D408F}" presName="linear" presStyleCnt="0">
        <dgm:presLayoutVars>
          <dgm:dir/>
          <dgm:animLvl val="lvl"/>
          <dgm:resizeHandles val="exact"/>
        </dgm:presLayoutVars>
      </dgm:prSet>
      <dgm:spPr/>
      <dgm:t>
        <a:bodyPr/>
        <a:lstStyle/>
        <a:p>
          <a:endParaRPr lang="pt-BR"/>
        </a:p>
      </dgm:t>
    </dgm:pt>
    <dgm:pt modelId="{F28BAADE-BD2D-42DA-9C02-2C804DB5DD2B}" type="pres">
      <dgm:prSet presAssocID="{069E6D97-2739-43E0-B208-D1C15114F798}" presName="parentLin" presStyleCnt="0"/>
      <dgm:spPr/>
    </dgm:pt>
    <dgm:pt modelId="{9784D49D-C179-445B-B660-E6D07BD719B2}" type="pres">
      <dgm:prSet presAssocID="{069E6D97-2739-43E0-B208-D1C15114F798}" presName="parentLeftMargin" presStyleLbl="node1" presStyleIdx="0" presStyleCnt="1"/>
      <dgm:spPr/>
      <dgm:t>
        <a:bodyPr/>
        <a:lstStyle/>
        <a:p>
          <a:endParaRPr lang="pt-BR"/>
        </a:p>
      </dgm:t>
    </dgm:pt>
    <dgm:pt modelId="{0B51C374-C228-4B22-9FC5-DCF6D59C974F}" type="pres">
      <dgm:prSet presAssocID="{069E6D97-2739-43E0-B208-D1C15114F798}" presName="parentText" presStyleLbl="node1" presStyleIdx="0" presStyleCnt="1" custScaleX="130050">
        <dgm:presLayoutVars>
          <dgm:chMax val="0"/>
          <dgm:bulletEnabled val="1"/>
        </dgm:presLayoutVars>
      </dgm:prSet>
      <dgm:spPr/>
      <dgm:t>
        <a:bodyPr/>
        <a:lstStyle/>
        <a:p>
          <a:endParaRPr lang="pt-BR"/>
        </a:p>
      </dgm:t>
    </dgm:pt>
    <dgm:pt modelId="{10254B5C-7C7B-4512-8465-0AB313ED3B40}" type="pres">
      <dgm:prSet presAssocID="{069E6D97-2739-43E0-B208-D1C15114F798}" presName="negativeSpace" presStyleCnt="0"/>
      <dgm:spPr/>
    </dgm:pt>
    <dgm:pt modelId="{0C338983-88CB-4020-BDA2-7165C95727B8}" type="pres">
      <dgm:prSet presAssocID="{069E6D97-2739-43E0-B208-D1C15114F798}" presName="childText" presStyleLbl="conFgAcc1" presStyleIdx="0" presStyleCnt="1">
        <dgm:presLayoutVars>
          <dgm:bulletEnabled val="1"/>
        </dgm:presLayoutVars>
      </dgm:prSet>
      <dgm:spPr/>
      <dgm:t>
        <a:bodyPr/>
        <a:lstStyle/>
        <a:p>
          <a:endParaRPr lang="pt-BR"/>
        </a:p>
      </dgm:t>
    </dgm:pt>
  </dgm:ptLst>
  <dgm:cxnLst>
    <dgm:cxn modelId="{58CAF7AB-84F8-48BE-A607-5CFC2F34C132}" type="presOf" srcId="{069E6D97-2739-43E0-B208-D1C15114F798}" destId="{0B51C374-C228-4B22-9FC5-DCF6D59C974F}" srcOrd="1" destOrd="0" presId="urn:microsoft.com/office/officeart/2005/8/layout/list1"/>
    <dgm:cxn modelId="{00E53720-2A8B-4D43-A383-42511642D79C}" type="presOf" srcId="{157BAA34-5D22-4E64-969F-8A185BB7C7B9}" destId="{0C338983-88CB-4020-BDA2-7165C95727B8}" srcOrd="0" destOrd="0" presId="urn:microsoft.com/office/officeart/2005/8/layout/list1"/>
    <dgm:cxn modelId="{66745CA2-7829-48C8-A5E2-1DE2C3E982B9}" srcId="{BA57D863-D7B8-416F-941A-3AC65C0D408F}" destId="{069E6D97-2739-43E0-B208-D1C15114F798}" srcOrd="0" destOrd="0" parTransId="{533C9798-5920-4459-8DED-79058DF5A027}" sibTransId="{9245B1D5-E678-4563-B01C-A766ACD25807}"/>
    <dgm:cxn modelId="{1EEA5BB1-10B8-4DE6-8430-1E8C1D5C83CF}" type="presOf" srcId="{069E6D97-2739-43E0-B208-D1C15114F798}" destId="{9784D49D-C179-445B-B660-E6D07BD719B2}" srcOrd="0" destOrd="0" presId="urn:microsoft.com/office/officeart/2005/8/layout/list1"/>
    <dgm:cxn modelId="{FF8395B1-EEA8-4C47-93DA-E223213B28FE}" srcId="{069E6D97-2739-43E0-B208-D1C15114F798}" destId="{157BAA34-5D22-4E64-969F-8A185BB7C7B9}" srcOrd="0" destOrd="0" parTransId="{43015F2C-6A27-40BF-839B-94B134D69B39}" sibTransId="{EF35ECD1-21D6-48C4-ABA6-FD44EAA3B052}"/>
    <dgm:cxn modelId="{F2488D32-B547-43E9-8D64-197DB5D221CC}" type="presOf" srcId="{BA57D863-D7B8-416F-941A-3AC65C0D408F}" destId="{65C4D34B-6C98-427D-95B6-E47228B77302}" srcOrd="0" destOrd="0" presId="urn:microsoft.com/office/officeart/2005/8/layout/list1"/>
    <dgm:cxn modelId="{551094DB-3F02-42FA-AD73-0074FD14068B}" type="presParOf" srcId="{65C4D34B-6C98-427D-95B6-E47228B77302}" destId="{F28BAADE-BD2D-42DA-9C02-2C804DB5DD2B}" srcOrd="0" destOrd="0" presId="urn:microsoft.com/office/officeart/2005/8/layout/list1"/>
    <dgm:cxn modelId="{1D52EFF3-21B4-42ED-89A0-B1CE90D1FF96}" type="presParOf" srcId="{F28BAADE-BD2D-42DA-9C02-2C804DB5DD2B}" destId="{9784D49D-C179-445B-B660-E6D07BD719B2}" srcOrd="0" destOrd="0" presId="urn:microsoft.com/office/officeart/2005/8/layout/list1"/>
    <dgm:cxn modelId="{DA26EE83-8788-4C93-B4FD-AD7C49C3080E}" type="presParOf" srcId="{F28BAADE-BD2D-42DA-9C02-2C804DB5DD2B}" destId="{0B51C374-C228-4B22-9FC5-DCF6D59C974F}" srcOrd="1" destOrd="0" presId="urn:microsoft.com/office/officeart/2005/8/layout/list1"/>
    <dgm:cxn modelId="{A4C9D37F-4189-4810-8DBD-84444B9C85A7}" type="presParOf" srcId="{65C4D34B-6C98-427D-95B6-E47228B77302}" destId="{10254B5C-7C7B-4512-8465-0AB313ED3B40}" srcOrd="1" destOrd="0" presId="urn:microsoft.com/office/officeart/2005/8/layout/list1"/>
    <dgm:cxn modelId="{A9AE3C9A-AD36-4372-9544-28F033E80A8E}" type="presParOf" srcId="{65C4D34B-6C98-427D-95B6-E47228B77302}" destId="{0C338983-88CB-4020-BDA2-7165C95727B8}"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760A8-050B-48B7-B815-6835E17C419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82B82B15-5AE5-48A6-8DCC-E577606EFE2D}">
      <dgm:prSet phldrT="[Texto]" custT="1"/>
      <dgm:spPr/>
      <dgm:t>
        <a:bodyPr/>
        <a:lstStyle/>
        <a:p>
          <a:r>
            <a:rPr lang="pt-BR" sz="1800" b="1" dirty="0">
              <a:solidFill>
                <a:schemeClr val="tx1">
                  <a:lumMod val="65000"/>
                  <a:lumOff val="35000"/>
                </a:schemeClr>
              </a:solidFill>
            </a:rPr>
            <a:t>Objetivo do projeto com Atividade do Projeto</a:t>
          </a:r>
          <a:endParaRPr lang="pt-BR" sz="1800" dirty="0">
            <a:solidFill>
              <a:schemeClr val="tx1">
                <a:lumMod val="65000"/>
                <a:lumOff val="35000"/>
              </a:schemeClr>
            </a:solidFill>
          </a:endParaRPr>
        </a:p>
      </dgm:t>
    </dgm:pt>
    <dgm:pt modelId="{E073C0C0-0686-4017-A568-AD9F0C164595}" type="parTrans" cxnId="{1060BC16-EC47-49C4-9E3B-8CAC27D9F0F8}">
      <dgm:prSet/>
      <dgm:spPr/>
      <dgm:t>
        <a:bodyPr/>
        <a:lstStyle/>
        <a:p>
          <a:endParaRPr lang="pt-BR">
            <a:solidFill>
              <a:schemeClr val="tx1">
                <a:lumMod val="65000"/>
                <a:lumOff val="35000"/>
              </a:schemeClr>
            </a:solidFill>
          </a:endParaRPr>
        </a:p>
      </dgm:t>
    </dgm:pt>
    <dgm:pt modelId="{ECC5632E-207B-4E2E-A658-DC655DABD132}" type="sibTrans" cxnId="{1060BC16-EC47-49C4-9E3B-8CAC27D9F0F8}">
      <dgm:prSet/>
      <dgm:spPr/>
      <dgm:t>
        <a:bodyPr/>
        <a:lstStyle/>
        <a:p>
          <a:endParaRPr lang="pt-BR">
            <a:solidFill>
              <a:schemeClr val="tx1">
                <a:lumMod val="65000"/>
                <a:lumOff val="35000"/>
              </a:schemeClr>
            </a:solidFill>
          </a:endParaRPr>
        </a:p>
      </dgm:t>
    </dgm:pt>
    <dgm:pt modelId="{C719DB5B-5818-464E-B8E9-E5560BAEF00E}">
      <dgm:prSet custT="1"/>
      <dgm:spPr/>
      <dgm:t>
        <a:bodyPr/>
        <a:lstStyle/>
        <a:p>
          <a:r>
            <a:rPr lang="pt-BR" sz="1600" dirty="0">
              <a:solidFill>
                <a:schemeClr val="tx1">
                  <a:lumMod val="65000"/>
                  <a:lumOff val="35000"/>
                </a:schemeClr>
              </a:solidFill>
            </a:rPr>
            <a:t>Exemplos de atividades: coletar dados, criar uma base de dados, mapear processos, fazer um diagrama de causa e efeito, etc.</a:t>
          </a:r>
        </a:p>
      </dgm:t>
    </dgm:pt>
    <dgm:pt modelId="{D8ADBAAC-0FCA-4807-AD7A-AD202C64A689}" type="parTrans" cxnId="{F2900E11-ECC9-4560-BF20-DD222ADFCF27}">
      <dgm:prSet/>
      <dgm:spPr/>
      <dgm:t>
        <a:bodyPr/>
        <a:lstStyle/>
        <a:p>
          <a:endParaRPr lang="pt-BR">
            <a:solidFill>
              <a:schemeClr val="tx1">
                <a:lumMod val="65000"/>
                <a:lumOff val="35000"/>
              </a:schemeClr>
            </a:solidFill>
          </a:endParaRPr>
        </a:p>
      </dgm:t>
    </dgm:pt>
    <dgm:pt modelId="{73385071-25EE-460A-940D-C42A7CDAFFAD}" type="sibTrans" cxnId="{F2900E11-ECC9-4560-BF20-DD222ADFCF27}">
      <dgm:prSet/>
      <dgm:spPr/>
      <dgm:t>
        <a:bodyPr/>
        <a:lstStyle/>
        <a:p>
          <a:endParaRPr lang="pt-BR">
            <a:solidFill>
              <a:schemeClr val="tx1">
                <a:lumMod val="65000"/>
                <a:lumOff val="35000"/>
              </a:schemeClr>
            </a:solidFill>
          </a:endParaRPr>
        </a:p>
      </dgm:t>
    </dgm:pt>
    <dgm:pt modelId="{BF1119FC-876D-4631-A496-5153F9BCAE80}">
      <dgm:prSet custT="1"/>
      <dgm:spPr/>
      <dgm:t>
        <a:bodyPr/>
        <a:lstStyle/>
        <a:p>
          <a:r>
            <a:rPr lang="pt-BR" sz="1800" b="1" dirty="0">
              <a:solidFill>
                <a:schemeClr val="tx1">
                  <a:lumMod val="65000"/>
                  <a:lumOff val="35000"/>
                </a:schemeClr>
              </a:solidFill>
            </a:rPr>
            <a:t>Objetivo do Projeto com Ideia de Mudança (solução)</a:t>
          </a:r>
        </a:p>
      </dgm:t>
    </dgm:pt>
    <dgm:pt modelId="{7193EAB0-F13D-4F2C-8CD5-CFDCF3828D15}" type="parTrans" cxnId="{FE1EE17F-F309-4480-B961-27DB3446D240}">
      <dgm:prSet/>
      <dgm:spPr/>
      <dgm:t>
        <a:bodyPr/>
        <a:lstStyle/>
        <a:p>
          <a:endParaRPr lang="pt-BR">
            <a:solidFill>
              <a:schemeClr val="tx1">
                <a:lumMod val="65000"/>
                <a:lumOff val="35000"/>
              </a:schemeClr>
            </a:solidFill>
          </a:endParaRPr>
        </a:p>
      </dgm:t>
    </dgm:pt>
    <dgm:pt modelId="{90BC626B-273E-4139-B9E7-26B5022E470B}" type="sibTrans" cxnId="{FE1EE17F-F309-4480-B961-27DB3446D240}">
      <dgm:prSet/>
      <dgm:spPr/>
      <dgm:t>
        <a:bodyPr/>
        <a:lstStyle/>
        <a:p>
          <a:endParaRPr lang="pt-BR">
            <a:solidFill>
              <a:schemeClr val="tx1">
                <a:lumMod val="65000"/>
                <a:lumOff val="35000"/>
              </a:schemeClr>
            </a:solidFill>
          </a:endParaRPr>
        </a:p>
      </dgm:t>
    </dgm:pt>
    <dgm:pt modelId="{E53A55D0-9C7E-407A-9F73-BB11EB950254}">
      <dgm:prSet custT="1"/>
      <dgm:spPr/>
      <dgm:t>
        <a:bodyPr/>
        <a:lstStyle/>
        <a:p>
          <a:r>
            <a:rPr lang="pt-BR" sz="1600" dirty="0">
              <a:solidFill>
                <a:schemeClr val="tx1">
                  <a:lumMod val="65000"/>
                  <a:lumOff val="35000"/>
                </a:schemeClr>
              </a:solidFill>
            </a:rPr>
            <a:t>Exemplo de ideias de mudanças: eliminar passos do processo, reduzir classificações de itens, implementar </a:t>
          </a:r>
          <a:r>
            <a:rPr lang="pt-BR" sz="1600" dirty="0" err="1">
              <a:solidFill>
                <a:schemeClr val="tx1">
                  <a:lumMod val="65000"/>
                  <a:lumOff val="35000"/>
                </a:schemeClr>
              </a:solidFill>
            </a:rPr>
            <a:t>checklist</a:t>
          </a:r>
          <a:r>
            <a:rPr lang="pt-BR" sz="1600" dirty="0">
              <a:solidFill>
                <a:schemeClr val="tx1">
                  <a:lumMod val="65000"/>
                  <a:lumOff val="35000"/>
                </a:schemeClr>
              </a:solidFill>
            </a:rPr>
            <a:t>, implementar dispositivo à prova de erro, aproximar passos do processo, </a:t>
          </a:r>
          <a:r>
            <a:rPr lang="pt-BR" sz="1600" dirty="0" err="1">
              <a:solidFill>
                <a:schemeClr val="tx1">
                  <a:lumMod val="65000"/>
                  <a:lumOff val="35000"/>
                </a:schemeClr>
              </a:solidFill>
            </a:rPr>
            <a:t>etc</a:t>
          </a:r>
          <a:endParaRPr lang="pt-BR" sz="1600" dirty="0">
            <a:solidFill>
              <a:schemeClr val="tx1">
                <a:lumMod val="65000"/>
                <a:lumOff val="35000"/>
              </a:schemeClr>
            </a:solidFill>
          </a:endParaRPr>
        </a:p>
      </dgm:t>
    </dgm:pt>
    <dgm:pt modelId="{64481401-A9CA-4136-B0E6-E82F4DAB30E5}" type="parTrans" cxnId="{263B85A4-11B0-44D0-A5B4-D820E74A7297}">
      <dgm:prSet/>
      <dgm:spPr/>
      <dgm:t>
        <a:bodyPr/>
        <a:lstStyle/>
        <a:p>
          <a:endParaRPr lang="pt-BR">
            <a:solidFill>
              <a:schemeClr val="tx1">
                <a:lumMod val="65000"/>
                <a:lumOff val="35000"/>
              </a:schemeClr>
            </a:solidFill>
          </a:endParaRPr>
        </a:p>
      </dgm:t>
    </dgm:pt>
    <dgm:pt modelId="{7139BBD4-166F-4706-AA84-E041024AECD8}" type="sibTrans" cxnId="{263B85A4-11B0-44D0-A5B4-D820E74A7297}">
      <dgm:prSet/>
      <dgm:spPr/>
      <dgm:t>
        <a:bodyPr/>
        <a:lstStyle/>
        <a:p>
          <a:endParaRPr lang="pt-BR">
            <a:solidFill>
              <a:schemeClr val="tx1">
                <a:lumMod val="65000"/>
                <a:lumOff val="35000"/>
              </a:schemeClr>
            </a:solidFill>
          </a:endParaRPr>
        </a:p>
      </dgm:t>
    </dgm:pt>
    <dgm:pt modelId="{DE6052F0-D27D-4935-9F01-D0F85359E089}" type="pres">
      <dgm:prSet presAssocID="{B42760A8-050B-48B7-B815-6835E17C4199}" presName="linear" presStyleCnt="0">
        <dgm:presLayoutVars>
          <dgm:animLvl val="lvl"/>
          <dgm:resizeHandles val="exact"/>
        </dgm:presLayoutVars>
      </dgm:prSet>
      <dgm:spPr/>
      <dgm:t>
        <a:bodyPr/>
        <a:lstStyle/>
        <a:p>
          <a:endParaRPr lang="pt-BR"/>
        </a:p>
      </dgm:t>
    </dgm:pt>
    <dgm:pt modelId="{A55A6112-5A0C-4FDC-91D1-F1234BF0F611}" type="pres">
      <dgm:prSet presAssocID="{82B82B15-5AE5-48A6-8DCC-E577606EFE2D}" presName="parentText" presStyleLbl="node1" presStyleIdx="0" presStyleCnt="2">
        <dgm:presLayoutVars>
          <dgm:chMax val="0"/>
          <dgm:bulletEnabled val="1"/>
        </dgm:presLayoutVars>
      </dgm:prSet>
      <dgm:spPr/>
      <dgm:t>
        <a:bodyPr/>
        <a:lstStyle/>
        <a:p>
          <a:endParaRPr lang="pt-BR"/>
        </a:p>
      </dgm:t>
    </dgm:pt>
    <dgm:pt modelId="{7A770C8F-84E1-44D0-A01F-42922AC8A0C3}" type="pres">
      <dgm:prSet presAssocID="{82B82B15-5AE5-48A6-8DCC-E577606EFE2D}" presName="childText" presStyleLbl="revTx" presStyleIdx="0" presStyleCnt="2">
        <dgm:presLayoutVars>
          <dgm:bulletEnabled val="1"/>
        </dgm:presLayoutVars>
      </dgm:prSet>
      <dgm:spPr/>
      <dgm:t>
        <a:bodyPr/>
        <a:lstStyle/>
        <a:p>
          <a:endParaRPr lang="pt-BR"/>
        </a:p>
      </dgm:t>
    </dgm:pt>
    <dgm:pt modelId="{9A44CDD1-B76D-4211-8C81-9D02F0B2B4C4}" type="pres">
      <dgm:prSet presAssocID="{BF1119FC-876D-4631-A496-5153F9BCAE80}" presName="parentText" presStyleLbl="node1" presStyleIdx="1" presStyleCnt="2">
        <dgm:presLayoutVars>
          <dgm:chMax val="0"/>
          <dgm:bulletEnabled val="1"/>
        </dgm:presLayoutVars>
      </dgm:prSet>
      <dgm:spPr/>
      <dgm:t>
        <a:bodyPr/>
        <a:lstStyle/>
        <a:p>
          <a:endParaRPr lang="pt-BR"/>
        </a:p>
      </dgm:t>
    </dgm:pt>
    <dgm:pt modelId="{DA4845CB-3FFA-4A06-BC1E-823BF5024D70}" type="pres">
      <dgm:prSet presAssocID="{BF1119FC-876D-4631-A496-5153F9BCAE80}" presName="childText" presStyleLbl="revTx" presStyleIdx="1" presStyleCnt="2">
        <dgm:presLayoutVars>
          <dgm:bulletEnabled val="1"/>
        </dgm:presLayoutVars>
      </dgm:prSet>
      <dgm:spPr/>
      <dgm:t>
        <a:bodyPr/>
        <a:lstStyle/>
        <a:p>
          <a:endParaRPr lang="pt-BR"/>
        </a:p>
      </dgm:t>
    </dgm:pt>
  </dgm:ptLst>
  <dgm:cxnLst>
    <dgm:cxn modelId="{F2900E11-ECC9-4560-BF20-DD222ADFCF27}" srcId="{82B82B15-5AE5-48A6-8DCC-E577606EFE2D}" destId="{C719DB5B-5818-464E-B8E9-E5560BAEF00E}" srcOrd="0" destOrd="0" parTransId="{D8ADBAAC-0FCA-4807-AD7A-AD202C64A689}" sibTransId="{73385071-25EE-460A-940D-C42A7CDAFFAD}"/>
    <dgm:cxn modelId="{DFAD1A78-C5BE-4F68-B04E-016DB1D98891}" type="presOf" srcId="{E53A55D0-9C7E-407A-9F73-BB11EB950254}" destId="{DA4845CB-3FFA-4A06-BC1E-823BF5024D70}" srcOrd="0" destOrd="0" presId="urn:microsoft.com/office/officeart/2005/8/layout/vList2"/>
    <dgm:cxn modelId="{263B85A4-11B0-44D0-A5B4-D820E74A7297}" srcId="{BF1119FC-876D-4631-A496-5153F9BCAE80}" destId="{E53A55D0-9C7E-407A-9F73-BB11EB950254}" srcOrd="0" destOrd="0" parTransId="{64481401-A9CA-4136-B0E6-E82F4DAB30E5}" sibTransId="{7139BBD4-166F-4706-AA84-E041024AECD8}"/>
    <dgm:cxn modelId="{173B2871-F0CD-47BA-B239-7D3C34ED6532}" type="presOf" srcId="{B42760A8-050B-48B7-B815-6835E17C4199}" destId="{DE6052F0-D27D-4935-9F01-D0F85359E089}" srcOrd="0" destOrd="0" presId="urn:microsoft.com/office/officeart/2005/8/layout/vList2"/>
    <dgm:cxn modelId="{B20F01F7-C76F-440E-B397-F24BDBA94F5E}" type="presOf" srcId="{82B82B15-5AE5-48A6-8DCC-E577606EFE2D}" destId="{A55A6112-5A0C-4FDC-91D1-F1234BF0F611}" srcOrd="0" destOrd="0" presId="urn:microsoft.com/office/officeart/2005/8/layout/vList2"/>
    <dgm:cxn modelId="{FE1EE17F-F309-4480-B961-27DB3446D240}" srcId="{B42760A8-050B-48B7-B815-6835E17C4199}" destId="{BF1119FC-876D-4631-A496-5153F9BCAE80}" srcOrd="1" destOrd="0" parTransId="{7193EAB0-F13D-4F2C-8CD5-CFDCF3828D15}" sibTransId="{90BC626B-273E-4139-B9E7-26B5022E470B}"/>
    <dgm:cxn modelId="{F1260DED-34CC-4D78-91B7-6B2DF4F277B6}" type="presOf" srcId="{BF1119FC-876D-4631-A496-5153F9BCAE80}" destId="{9A44CDD1-B76D-4211-8C81-9D02F0B2B4C4}" srcOrd="0" destOrd="0" presId="urn:microsoft.com/office/officeart/2005/8/layout/vList2"/>
    <dgm:cxn modelId="{1060BC16-EC47-49C4-9E3B-8CAC27D9F0F8}" srcId="{B42760A8-050B-48B7-B815-6835E17C4199}" destId="{82B82B15-5AE5-48A6-8DCC-E577606EFE2D}" srcOrd="0" destOrd="0" parTransId="{E073C0C0-0686-4017-A568-AD9F0C164595}" sibTransId="{ECC5632E-207B-4E2E-A658-DC655DABD132}"/>
    <dgm:cxn modelId="{E0F81DD3-A74F-47B5-A26F-75412411E4F7}" type="presOf" srcId="{C719DB5B-5818-464E-B8E9-E5560BAEF00E}" destId="{7A770C8F-84E1-44D0-A01F-42922AC8A0C3}" srcOrd="0" destOrd="0" presId="urn:microsoft.com/office/officeart/2005/8/layout/vList2"/>
    <dgm:cxn modelId="{86A21B54-E61B-4397-BB7F-AA61B3450897}" type="presParOf" srcId="{DE6052F0-D27D-4935-9F01-D0F85359E089}" destId="{A55A6112-5A0C-4FDC-91D1-F1234BF0F611}" srcOrd="0" destOrd="0" presId="urn:microsoft.com/office/officeart/2005/8/layout/vList2"/>
    <dgm:cxn modelId="{2E3ED9F0-430E-4E90-AD39-70253F9E1658}" type="presParOf" srcId="{DE6052F0-D27D-4935-9F01-D0F85359E089}" destId="{7A770C8F-84E1-44D0-A01F-42922AC8A0C3}" srcOrd="1" destOrd="0" presId="urn:microsoft.com/office/officeart/2005/8/layout/vList2"/>
    <dgm:cxn modelId="{8AB9A6DB-E3C5-4BCE-A1E6-D2296958F6FC}" type="presParOf" srcId="{DE6052F0-D27D-4935-9F01-D0F85359E089}" destId="{9A44CDD1-B76D-4211-8C81-9D02F0B2B4C4}" srcOrd="2" destOrd="0" presId="urn:microsoft.com/office/officeart/2005/8/layout/vList2"/>
    <dgm:cxn modelId="{4858A44D-F68E-4955-8A8A-3A1E563165E1}" type="presParOf" srcId="{DE6052F0-D27D-4935-9F01-D0F85359E089}" destId="{DA4845CB-3FFA-4A06-BC1E-823BF5024D70}"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AF5D5-392C-4886-87CF-5DBE68CF2D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36136B4C-A31D-41A2-9140-0757DBFEA3A0}">
      <dgm:prSet phldrT="[Texto]" custT="1"/>
      <dgm:spPr/>
      <dgm:t>
        <a:bodyPr/>
        <a:lstStyle/>
        <a:p>
          <a:pPr algn="ctr"/>
          <a:r>
            <a:rPr lang="pt-BR" sz="2400" dirty="0"/>
            <a:t>Fronteiras para as atividades</a:t>
          </a:r>
        </a:p>
      </dgm:t>
    </dgm:pt>
    <dgm:pt modelId="{4554F814-CFE7-41CD-B9DC-37BD984BE6AE}" type="parTrans" cxnId="{9C9CE13D-6DD1-4813-8FC1-B7191199F0EA}">
      <dgm:prSet/>
      <dgm:spPr/>
      <dgm:t>
        <a:bodyPr/>
        <a:lstStyle/>
        <a:p>
          <a:endParaRPr lang="pt-BR"/>
        </a:p>
      </dgm:t>
    </dgm:pt>
    <dgm:pt modelId="{E4E14DC9-3C22-4F20-BCF4-96BE7E1C5A65}" type="sibTrans" cxnId="{9C9CE13D-6DD1-4813-8FC1-B7191199F0EA}">
      <dgm:prSet/>
      <dgm:spPr/>
      <dgm:t>
        <a:bodyPr/>
        <a:lstStyle/>
        <a:p>
          <a:endParaRPr lang="pt-BR"/>
        </a:p>
      </dgm:t>
    </dgm:pt>
    <dgm:pt modelId="{CA0053C4-8754-44F8-A4FE-81F768A420F9}">
      <dgm:prSet custT="1"/>
      <dgm:spPr/>
      <dgm:t>
        <a:bodyPr/>
        <a:lstStyle/>
        <a:p>
          <a:r>
            <a:rPr lang="pt-BR" sz="2000" dirty="0"/>
            <a:t>As fronteiras para as atividades estabelecem restrições ao escopo da iniciativa. </a:t>
          </a:r>
        </a:p>
      </dgm:t>
    </dgm:pt>
    <dgm:pt modelId="{5437CA5C-9E6E-44BD-B9E8-62A250E517B9}" type="parTrans" cxnId="{E940E8FC-3E21-44A5-8D3C-7771ACFF03D1}">
      <dgm:prSet/>
      <dgm:spPr/>
      <dgm:t>
        <a:bodyPr/>
        <a:lstStyle/>
        <a:p>
          <a:endParaRPr lang="pt-BR"/>
        </a:p>
      </dgm:t>
    </dgm:pt>
    <dgm:pt modelId="{756A9848-F6F7-4230-9B12-B3FF0EDC83F9}" type="sibTrans" cxnId="{E940E8FC-3E21-44A5-8D3C-7771ACFF03D1}">
      <dgm:prSet/>
      <dgm:spPr/>
      <dgm:t>
        <a:bodyPr/>
        <a:lstStyle/>
        <a:p>
          <a:endParaRPr lang="pt-BR"/>
        </a:p>
      </dgm:t>
    </dgm:pt>
    <dgm:pt modelId="{A3630668-7DC8-4077-AF75-E94D57B08407}">
      <dgm:prSet custT="1"/>
      <dgm:spPr/>
      <dgm:t>
        <a:bodyPr/>
        <a:lstStyle/>
        <a:p>
          <a:r>
            <a:rPr lang="pt-BR" sz="2000" dirty="0"/>
            <a:t>Que mudanças não podem ser feitas? Que áreas não podem ser impactadas? Que indicadores não poderão ser afetados?</a:t>
          </a:r>
          <a:endParaRPr lang="en-US" sz="2000" dirty="0"/>
        </a:p>
      </dgm:t>
    </dgm:pt>
    <dgm:pt modelId="{F4FC9533-3F38-4CFC-8B0C-4BC77E968FDD}" type="parTrans" cxnId="{1ADB87A7-14FA-4B8D-B2BC-DEB905B00E72}">
      <dgm:prSet/>
      <dgm:spPr/>
      <dgm:t>
        <a:bodyPr/>
        <a:lstStyle/>
        <a:p>
          <a:endParaRPr lang="pt-BR"/>
        </a:p>
      </dgm:t>
    </dgm:pt>
    <dgm:pt modelId="{9BECADED-165B-49BF-BC9C-DF895FD0654C}" type="sibTrans" cxnId="{1ADB87A7-14FA-4B8D-B2BC-DEB905B00E72}">
      <dgm:prSet/>
      <dgm:spPr/>
      <dgm:t>
        <a:bodyPr/>
        <a:lstStyle/>
        <a:p>
          <a:endParaRPr lang="pt-BR"/>
        </a:p>
      </dgm:t>
    </dgm:pt>
    <dgm:pt modelId="{4777E551-B1EA-4ECD-AB4B-6C063D573F5A}" type="pres">
      <dgm:prSet presAssocID="{4B6AF5D5-392C-4886-87CF-5DBE68CF2DAE}" presName="linear" presStyleCnt="0">
        <dgm:presLayoutVars>
          <dgm:animLvl val="lvl"/>
          <dgm:resizeHandles val="exact"/>
        </dgm:presLayoutVars>
      </dgm:prSet>
      <dgm:spPr/>
      <dgm:t>
        <a:bodyPr/>
        <a:lstStyle/>
        <a:p>
          <a:endParaRPr lang="pt-BR"/>
        </a:p>
      </dgm:t>
    </dgm:pt>
    <dgm:pt modelId="{E71C8F6B-0111-4166-A637-BCE0A9AC885E}" type="pres">
      <dgm:prSet presAssocID="{36136B4C-A31D-41A2-9140-0757DBFEA3A0}" presName="parentText" presStyleLbl="node1" presStyleIdx="0" presStyleCnt="1" custLinFactNeighborX="467" custLinFactNeighborY="-15000">
        <dgm:presLayoutVars>
          <dgm:chMax val="0"/>
          <dgm:bulletEnabled val="1"/>
        </dgm:presLayoutVars>
      </dgm:prSet>
      <dgm:spPr/>
      <dgm:t>
        <a:bodyPr/>
        <a:lstStyle/>
        <a:p>
          <a:endParaRPr lang="pt-BR"/>
        </a:p>
      </dgm:t>
    </dgm:pt>
    <dgm:pt modelId="{70FC4487-11FF-4FBD-A4D7-6EF528203627}" type="pres">
      <dgm:prSet presAssocID="{36136B4C-A31D-41A2-9140-0757DBFEA3A0}" presName="childText" presStyleLbl="revTx" presStyleIdx="0" presStyleCnt="1">
        <dgm:presLayoutVars>
          <dgm:bulletEnabled val="1"/>
        </dgm:presLayoutVars>
      </dgm:prSet>
      <dgm:spPr/>
      <dgm:t>
        <a:bodyPr/>
        <a:lstStyle/>
        <a:p>
          <a:endParaRPr lang="pt-BR"/>
        </a:p>
      </dgm:t>
    </dgm:pt>
  </dgm:ptLst>
  <dgm:cxnLst>
    <dgm:cxn modelId="{1ADB87A7-14FA-4B8D-B2BC-DEB905B00E72}" srcId="{36136B4C-A31D-41A2-9140-0757DBFEA3A0}" destId="{A3630668-7DC8-4077-AF75-E94D57B08407}" srcOrd="1" destOrd="0" parTransId="{F4FC9533-3F38-4CFC-8B0C-4BC77E968FDD}" sibTransId="{9BECADED-165B-49BF-BC9C-DF895FD0654C}"/>
    <dgm:cxn modelId="{9C9CE13D-6DD1-4813-8FC1-B7191199F0EA}" srcId="{4B6AF5D5-392C-4886-87CF-5DBE68CF2DAE}" destId="{36136B4C-A31D-41A2-9140-0757DBFEA3A0}" srcOrd="0" destOrd="0" parTransId="{4554F814-CFE7-41CD-B9DC-37BD984BE6AE}" sibTransId="{E4E14DC9-3C22-4F20-BCF4-96BE7E1C5A65}"/>
    <dgm:cxn modelId="{750009F7-AFF7-4BF8-938C-D11EB34183C2}" type="presOf" srcId="{4B6AF5D5-392C-4886-87CF-5DBE68CF2DAE}" destId="{4777E551-B1EA-4ECD-AB4B-6C063D573F5A}" srcOrd="0" destOrd="0" presId="urn:microsoft.com/office/officeart/2005/8/layout/vList2"/>
    <dgm:cxn modelId="{E940E8FC-3E21-44A5-8D3C-7771ACFF03D1}" srcId="{36136B4C-A31D-41A2-9140-0757DBFEA3A0}" destId="{CA0053C4-8754-44F8-A4FE-81F768A420F9}" srcOrd="0" destOrd="0" parTransId="{5437CA5C-9E6E-44BD-B9E8-62A250E517B9}" sibTransId="{756A9848-F6F7-4230-9B12-B3FF0EDC83F9}"/>
    <dgm:cxn modelId="{0DB9BDDB-D9AD-46F9-A8A3-AE8B58BAA348}" type="presOf" srcId="{CA0053C4-8754-44F8-A4FE-81F768A420F9}" destId="{70FC4487-11FF-4FBD-A4D7-6EF528203627}" srcOrd="0" destOrd="0" presId="urn:microsoft.com/office/officeart/2005/8/layout/vList2"/>
    <dgm:cxn modelId="{027FC06D-514F-4442-A282-E1966917A93E}" type="presOf" srcId="{A3630668-7DC8-4077-AF75-E94D57B08407}" destId="{70FC4487-11FF-4FBD-A4D7-6EF528203627}" srcOrd="0" destOrd="1" presId="urn:microsoft.com/office/officeart/2005/8/layout/vList2"/>
    <dgm:cxn modelId="{5C310759-CD7F-4840-B99A-61A0EAA7AC7B}" type="presOf" srcId="{36136B4C-A31D-41A2-9140-0757DBFEA3A0}" destId="{E71C8F6B-0111-4166-A637-BCE0A9AC885E}" srcOrd="0" destOrd="0" presId="urn:microsoft.com/office/officeart/2005/8/layout/vList2"/>
    <dgm:cxn modelId="{3EB1BFC8-B4F6-4880-90C8-B900F4F3EB3A}" type="presParOf" srcId="{4777E551-B1EA-4ECD-AB4B-6C063D573F5A}" destId="{E71C8F6B-0111-4166-A637-BCE0A9AC885E}" srcOrd="0" destOrd="0" presId="urn:microsoft.com/office/officeart/2005/8/layout/vList2"/>
    <dgm:cxn modelId="{8D62A30F-BA27-475C-9F28-2DDB970C6431}" type="presParOf" srcId="{4777E551-B1EA-4ECD-AB4B-6C063D573F5A}" destId="{70FC4487-11FF-4FBD-A4D7-6EF528203627}"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F46F6C-554B-4751-9F57-5C801DD8A24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t-BR"/>
        </a:p>
      </dgm:t>
    </dgm:pt>
    <dgm:pt modelId="{5CF820DF-2FD1-476A-AB32-9BDF32466810}">
      <dgm:prSet phldrT="[Texto]" custT="1"/>
      <dgm:spPr/>
      <dgm:t>
        <a:bodyPr/>
        <a:lstStyle/>
        <a:p>
          <a:r>
            <a:rPr lang="pt-BR" sz="2400" i="1" dirty="0"/>
            <a:t>Q2. Como saberemos se uma mudança é uma melhoria?</a:t>
          </a:r>
          <a:endParaRPr lang="pt-BR" sz="2400" dirty="0"/>
        </a:p>
      </dgm:t>
    </dgm:pt>
    <dgm:pt modelId="{A21DA254-1D7B-40C1-A457-EF3FD9DD04BA}" type="parTrans" cxnId="{6B4536A0-ECEA-4AE5-8E2E-B203DEBA1F21}">
      <dgm:prSet/>
      <dgm:spPr/>
      <dgm:t>
        <a:bodyPr/>
        <a:lstStyle/>
        <a:p>
          <a:endParaRPr lang="pt-BR"/>
        </a:p>
      </dgm:t>
    </dgm:pt>
    <dgm:pt modelId="{131A0CEE-3526-48A3-BDD6-274EF180FEA5}" type="sibTrans" cxnId="{6B4536A0-ECEA-4AE5-8E2E-B203DEBA1F21}">
      <dgm:prSet/>
      <dgm:spPr/>
      <dgm:t>
        <a:bodyPr/>
        <a:lstStyle/>
        <a:p>
          <a:endParaRPr lang="pt-BR"/>
        </a:p>
      </dgm:t>
    </dgm:pt>
    <dgm:pt modelId="{C67F4CAA-64A5-4B66-8DE8-153ED4EBD60F}" type="pres">
      <dgm:prSet presAssocID="{12F46F6C-554B-4751-9F57-5C801DD8A242}" presName="linear" presStyleCnt="0">
        <dgm:presLayoutVars>
          <dgm:dir/>
          <dgm:animLvl val="lvl"/>
          <dgm:resizeHandles val="exact"/>
        </dgm:presLayoutVars>
      </dgm:prSet>
      <dgm:spPr/>
      <dgm:t>
        <a:bodyPr/>
        <a:lstStyle/>
        <a:p>
          <a:endParaRPr lang="pt-BR"/>
        </a:p>
      </dgm:t>
    </dgm:pt>
    <dgm:pt modelId="{4C74D36C-7D23-475C-9720-107442C4A15D}" type="pres">
      <dgm:prSet presAssocID="{5CF820DF-2FD1-476A-AB32-9BDF32466810}" presName="parentLin" presStyleCnt="0"/>
      <dgm:spPr/>
    </dgm:pt>
    <dgm:pt modelId="{14F5249E-6424-4D60-9E3E-02D6CBF5F34A}" type="pres">
      <dgm:prSet presAssocID="{5CF820DF-2FD1-476A-AB32-9BDF32466810}" presName="parentLeftMargin" presStyleLbl="node1" presStyleIdx="0" presStyleCnt="1"/>
      <dgm:spPr/>
      <dgm:t>
        <a:bodyPr/>
        <a:lstStyle/>
        <a:p>
          <a:endParaRPr lang="pt-BR"/>
        </a:p>
      </dgm:t>
    </dgm:pt>
    <dgm:pt modelId="{FA51979A-2A74-401A-89D6-846B86935CDE}" type="pres">
      <dgm:prSet presAssocID="{5CF820DF-2FD1-476A-AB32-9BDF32466810}" presName="parentText" presStyleLbl="node1" presStyleIdx="0" presStyleCnt="1" custScaleX="129507">
        <dgm:presLayoutVars>
          <dgm:chMax val="0"/>
          <dgm:bulletEnabled val="1"/>
        </dgm:presLayoutVars>
      </dgm:prSet>
      <dgm:spPr/>
      <dgm:t>
        <a:bodyPr/>
        <a:lstStyle/>
        <a:p>
          <a:endParaRPr lang="pt-BR"/>
        </a:p>
      </dgm:t>
    </dgm:pt>
    <dgm:pt modelId="{D8CB6C21-8A6C-4001-B40E-820C5B8AC36D}" type="pres">
      <dgm:prSet presAssocID="{5CF820DF-2FD1-476A-AB32-9BDF32466810}" presName="negativeSpace" presStyleCnt="0"/>
      <dgm:spPr/>
    </dgm:pt>
    <dgm:pt modelId="{C99E9B6B-D8F3-4FE4-B75A-EFB5899DC055}" type="pres">
      <dgm:prSet presAssocID="{5CF820DF-2FD1-476A-AB32-9BDF32466810}" presName="childText" presStyleLbl="conFgAcc1" presStyleIdx="0" presStyleCnt="1" custScaleX="99224" custLinFactNeighborY="-5336">
        <dgm:presLayoutVars>
          <dgm:bulletEnabled val="1"/>
        </dgm:presLayoutVars>
      </dgm:prSet>
      <dgm:spPr/>
    </dgm:pt>
  </dgm:ptLst>
  <dgm:cxnLst>
    <dgm:cxn modelId="{A56DA271-91CB-42A9-91C9-0F493FADCC9E}" type="presOf" srcId="{5CF820DF-2FD1-476A-AB32-9BDF32466810}" destId="{14F5249E-6424-4D60-9E3E-02D6CBF5F34A}" srcOrd="0" destOrd="0" presId="urn:microsoft.com/office/officeart/2005/8/layout/list1"/>
    <dgm:cxn modelId="{6B4536A0-ECEA-4AE5-8E2E-B203DEBA1F21}" srcId="{12F46F6C-554B-4751-9F57-5C801DD8A242}" destId="{5CF820DF-2FD1-476A-AB32-9BDF32466810}" srcOrd="0" destOrd="0" parTransId="{A21DA254-1D7B-40C1-A457-EF3FD9DD04BA}" sibTransId="{131A0CEE-3526-48A3-BDD6-274EF180FEA5}"/>
    <dgm:cxn modelId="{4A7F7821-A5D1-4FED-96BA-4982B8897917}" type="presOf" srcId="{12F46F6C-554B-4751-9F57-5C801DD8A242}" destId="{C67F4CAA-64A5-4B66-8DE8-153ED4EBD60F}" srcOrd="0" destOrd="0" presId="urn:microsoft.com/office/officeart/2005/8/layout/list1"/>
    <dgm:cxn modelId="{A3EC2744-C706-43C9-839D-BD68D3236621}" type="presOf" srcId="{5CF820DF-2FD1-476A-AB32-9BDF32466810}" destId="{FA51979A-2A74-401A-89D6-846B86935CDE}" srcOrd="1" destOrd="0" presId="urn:microsoft.com/office/officeart/2005/8/layout/list1"/>
    <dgm:cxn modelId="{CAB6C8EE-7292-4F09-93B8-DE23F36604E9}" type="presParOf" srcId="{C67F4CAA-64A5-4B66-8DE8-153ED4EBD60F}" destId="{4C74D36C-7D23-475C-9720-107442C4A15D}" srcOrd="0" destOrd="0" presId="urn:microsoft.com/office/officeart/2005/8/layout/list1"/>
    <dgm:cxn modelId="{D8B006B4-2E51-4A52-82B4-0A3F5182710E}" type="presParOf" srcId="{4C74D36C-7D23-475C-9720-107442C4A15D}" destId="{14F5249E-6424-4D60-9E3E-02D6CBF5F34A}" srcOrd="0" destOrd="0" presId="urn:microsoft.com/office/officeart/2005/8/layout/list1"/>
    <dgm:cxn modelId="{4F1AD1F8-5A88-4B07-A13D-EB5FE996FEAF}" type="presParOf" srcId="{4C74D36C-7D23-475C-9720-107442C4A15D}" destId="{FA51979A-2A74-401A-89D6-846B86935CDE}" srcOrd="1" destOrd="0" presId="urn:microsoft.com/office/officeart/2005/8/layout/list1"/>
    <dgm:cxn modelId="{1962A4AE-FF70-4EC2-BEC2-62CA094D8212}" type="presParOf" srcId="{C67F4CAA-64A5-4B66-8DE8-153ED4EBD60F}" destId="{D8CB6C21-8A6C-4001-B40E-820C5B8AC36D}" srcOrd="1" destOrd="0" presId="urn:microsoft.com/office/officeart/2005/8/layout/list1"/>
    <dgm:cxn modelId="{647C7B09-96CE-48DF-B4A6-5954BAB424D1}" type="presParOf" srcId="{C67F4CAA-64A5-4B66-8DE8-153ED4EBD60F}" destId="{C99E9B6B-D8F3-4FE4-B75A-EFB5899DC05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A1E715-7CED-4014-BE7D-A0D69BDFB82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t-BR"/>
        </a:p>
      </dgm:t>
    </dgm:pt>
    <dgm:pt modelId="{C0D5758C-5522-4590-8685-7DE45878A818}">
      <dgm:prSet phldrT="[Texto]"/>
      <dgm:spPr/>
      <dgm:t>
        <a:bodyPr/>
        <a:lstStyle/>
        <a:p>
          <a:r>
            <a:rPr lang="pt-BR" i="1" dirty="0"/>
            <a:t>Q3. Que mudanças podemos fazer que resultarão em melhoria?</a:t>
          </a:r>
          <a:endParaRPr lang="pt-BR" dirty="0"/>
        </a:p>
      </dgm:t>
    </dgm:pt>
    <dgm:pt modelId="{29F95B2D-FEE6-4294-BF29-23FEA37A0942}" type="parTrans" cxnId="{3AA3DBFC-F001-4D58-85EE-F2EC4BB7537D}">
      <dgm:prSet/>
      <dgm:spPr/>
      <dgm:t>
        <a:bodyPr/>
        <a:lstStyle/>
        <a:p>
          <a:endParaRPr lang="pt-BR"/>
        </a:p>
      </dgm:t>
    </dgm:pt>
    <dgm:pt modelId="{6F84033E-F7A1-473F-A724-1F720694D334}" type="sibTrans" cxnId="{3AA3DBFC-F001-4D58-85EE-F2EC4BB7537D}">
      <dgm:prSet/>
      <dgm:spPr/>
      <dgm:t>
        <a:bodyPr/>
        <a:lstStyle/>
        <a:p>
          <a:endParaRPr lang="pt-BR"/>
        </a:p>
      </dgm:t>
    </dgm:pt>
    <dgm:pt modelId="{4BC9453D-8BAB-4FC8-998B-2823FDE8C856}" type="pres">
      <dgm:prSet presAssocID="{FBA1E715-7CED-4014-BE7D-A0D69BDFB829}" presName="linear" presStyleCnt="0">
        <dgm:presLayoutVars>
          <dgm:dir/>
          <dgm:animLvl val="lvl"/>
          <dgm:resizeHandles val="exact"/>
        </dgm:presLayoutVars>
      </dgm:prSet>
      <dgm:spPr/>
      <dgm:t>
        <a:bodyPr/>
        <a:lstStyle/>
        <a:p>
          <a:endParaRPr lang="pt-BR"/>
        </a:p>
      </dgm:t>
    </dgm:pt>
    <dgm:pt modelId="{D674E49A-59E8-49DE-8E2F-E099850DCBE8}" type="pres">
      <dgm:prSet presAssocID="{C0D5758C-5522-4590-8685-7DE45878A818}" presName="parentLin" presStyleCnt="0"/>
      <dgm:spPr/>
    </dgm:pt>
    <dgm:pt modelId="{ECDB511C-F645-4A60-A2B6-5217F7F20300}" type="pres">
      <dgm:prSet presAssocID="{C0D5758C-5522-4590-8685-7DE45878A818}" presName="parentLeftMargin" presStyleLbl="node1" presStyleIdx="0" presStyleCnt="1"/>
      <dgm:spPr/>
      <dgm:t>
        <a:bodyPr/>
        <a:lstStyle/>
        <a:p>
          <a:endParaRPr lang="pt-BR"/>
        </a:p>
      </dgm:t>
    </dgm:pt>
    <dgm:pt modelId="{78BFF797-C52D-4F31-A3CC-DC709C1E67AC}" type="pres">
      <dgm:prSet presAssocID="{C0D5758C-5522-4590-8685-7DE45878A818}" presName="parentText" presStyleLbl="node1" presStyleIdx="0" presStyleCnt="1" custScaleX="133160">
        <dgm:presLayoutVars>
          <dgm:chMax val="0"/>
          <dgm:bulletEnabled val="1"/>
        </dgm:presLayoutVars>
      </dgm:prSet>
      <dgm:spPr/>
      <dgm:t>
        <a:bodyPr/>
        <a:lstStyle/>
        <a:p>
          <a:endParaRPr lang="pt-BR"/>
        </a:p>
      </dgm:t>
    </dgm:pt>
    <dgm:pt modelId="{DE8B3609-9821-4A7D-B7B5-9C5AEFEB144E}" type="pres">
      <dgm:prSet presAssocID="{C0D5758C-5522-4590-8685-7DE45878A818}" presName="negativeSpace" presStyleCnt="0"/>
      <dgm:spPr/>
    </dgm:pt>
    <dgm:pt modelId="{9F29A859-A18C-42E6-A967-CD1C34F7DF85}" type="pres">
      <dgm:prSet presAssocID="{C0D5758C-5522-4590-8685-7DE45878A818}" presName="childText" presStyleLbl="conFgAcc1" presStyleIdx="0" presStyleCnt="1">
        <dgm:presLayoutVars>
          <dgm:bulletEnabled val="1"/>
        </dgm:presLayoutVars>
      </dgm:prSet>
      <dgm:spPr/>
    </dgm:pt>
  </dgm:ptLst>
  <dgm:cxnLst>
    <dgm:cxn modelId="{896EB46A-3D0A-4585-A346-F1A076A51FB6}" type="presOf" srcId="{FBA1E715-7CED-4014-BE7D-A0D69BDFB829}" destId="{4BC9453D-8BAB-4FC8-998B-2823FDE8C856}" srcOrd="0" destOrd="0" presId="urn:microsoft.com/office/officeart/2005/8/layout/list1"/>
    <dgm:cxn modelId="{3AA3DBFC-F001-4D58-85EE-F2EC4BB7537D}" srcId="{FBA1E715-7CED-4014-BE7D-A0D69BDFB829}" destId="{C0D5758C-5522-4590-8685-7DE45878A818}" srcOrd="0" destOrd="0" parTransId="{29F95B2D-FEE6-4294-BF29-23FEA37A0942}" sibTransId="{6F84033E-F7A1-473F-A724-1F720694D334}"/>
    <dgm:cxn modelId="{2F780146-2EA9-450E-BEB3-D3ED9412D46A}" type="presOf" srcId="{C0D5758C-5522-4590-8685-7DE45878A818}" destId="{78BFF797-C52D-4F31-A3CC-DC709C1E67AC}" srcOrd="1" destOrd="0" presId="urn:microsoft.com/office/officeart/2005/8/layout/list1"/>
    <dgm:cxn modelId="{94045BCF-AD98-45D7-B204-EE931188CA7B}" type="presOf" srcId="{C0D5758C-5522-4590-8685-7DE45878A818}" destId="{ECDB511C-F645-4A60-A2B6-5217F7F20300}" srcOrd="0" destOrd="0" presId="urn:microsoft.com/office/officeart/2005/8/layout/list1"/>
    <dgm:cxn modelId="{BC606D6E-A47E-4EBF-A66A-09517E3E2CF5}" type="presParOf" srcId="{4BC9453D-8BAB-4FC8-998B-2823FDE8C856}" destId="{D674E49A-59E8-49DE-8E2F-E099850DCBE8}" srcOrd="0" destOrd="0" presId="urn:microsoft.com/office/officeart/2005/8/layout/list1"/>
    <dgm:cxn modelId="{52EF5D7B-9BCD-4AFE-8036-71CCFCC9565A}" type="presParOf" srcId="{D674E49A-59E8-49DE-8E2F-E099850DCBE8}" destId="{ECDB511C-F645-4A60-A2B6-5217F7F20300}" srcOrd="0" destOrd="0" presId="urn:microsoft.com/office/officeart/2005/8/layout/list1"/>
    <dgm:cxn modelId="{7B2CCD97-B859-477D-B3AB-4BA9C079D120}" type="presParOf" srcId="{D674E49A-59E8-49DE-8E2F-E099850DCBE8}" destId="{78BFF797-C52D-4F31-A3CC-DC709C1E67AC}" srcOrd="1" destOrd="0" presId="urn:microsoft.com/office/officeart/2005/8/layout/list1"/>
    <dgm:cxn modelId="{D640F670-0546-4FAC-975E-DD85543A886E}" type="presParOf" srcId="{4BC9453D-8BAB-4FC8-998B-2823FDE8C856}" destId="{DE8B3609-9821-4A7D-B7B5-9C5AEFEB144E}" srcOrd="1" destOrd="0" presId="urn:microsoft.com/office/officeart/2005/8/layout/list1"/>
    <dgm:cxn modelId="{44DD3D77-FAB1-43CA-8FD3-80647AEE4546}" type="presParOf" srcId="{4BC9453D-8BAB-4FC8-998B-2823FDE8C856}" destId="{9F29A859-A18C-42E6-A967-CD1C34F7DF8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749658-13F4-47F4-A8C2-6970982CEAB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pt-BR"/>
        </a:p>
      </dgm:t>
    </dgm:pt>
    <dgm:pt modelId="{30EB2288-23EA-4644-80E6-D0482CA1D4E2}">
      <dgm:prSet phldrT="[Texto]"/>
      <dgm:spPr/>
      <dgm:t>
        <a:bodyPr/>
        <a:lstStyle/>
        <a:p>
          <a:r>
            <a:rPr lang="pt-BR" dirty="0">
              <a:solidFill>
                <a:schemeClr val="tx1">
                  <a:lumMod val="65000"/>
                  <a:lumOff val="35000"/>
                </a:schemeClr>
              </a:solidFill>
            </a:rPr>
            <a:t>Um bom processo é aquele em que as pessoas têm facilidade de fazer as coisas certas e dificuldade de cometer erros. Isto também vale para produtos.  </a:t>
          </a:r>
        </a:p>
      </dgm:t>
    </dgm:pt>
    <dgm:pt modelId="{CABCD3ED-531D-44E0-B29E-E2EC583D2193}" type="parTrans" cxnId="{4103F4B8-4701-4E97-8217-18676E635A58}">
      <dgm:prSet/>
      <dgm:spPr/>
      <dgm:t>
        <a:bodyPr/>
        <a:lstStyle/>
        <a:p>
          <a:endParaRPr lang="pt-BR">
            <a:solidFill>
              <a:schemeClr val="tx1">
                <a:lumMod val="65000"/>
                <a:lumOff val="35000"/>
              </a:schemeClr>
            </a:solidFill>
          </a:endParaRPr>
        </a:p>
      </dgm:t>
    </dgm:pt>
    <dgm:pt modelId="{58F937B6-96F0-46E1-ABE8-9D27D734283E}" type="sibTrans" cxnId="{4103F4B8-4701-4E97-8217-18676E635A58}">
      <dgm:prSet/>
      <dgm:spPr/>
      <dgm:t>
        <a:bodyPr/>
        <a:lstStyle/>
        <a:p>
          <a:endParaRPr lang="pt-BR">
            <a:solidFill>
              <a:schemeClr val="tx1">
                <a:lumMod val="65000"/>
                <a:lumOff val="35000"/>
              </a:schemeClr>
            </a:solidFill>
          </a:endParaRPr>
        </a:p>
      </dgm:t>
    </dgm:pt>
    <dgm:pt modelId="{CCAE09C2-9115-4F4C-B5CD-8F17FDF0B022}">
      <dgm:prSet custT="1"/>
      <dgm:spPr/>
      <dgm:t>
        <a:bodyPr/>
        <a:lstStyle/>
        <a:p>
          <a:r>
            <a:rPr lang="pt-BR" sz="1800" dirty="0">
              <a:solidFill>
                <a:schemeClr val="tx1">
                  <a:lumMod val="65000"/>
                  <a:lumOff val="35000"/>
                </a:schemeClr>
              </a:solidFill>
            </a:rPr>
            <a:t>Análise crítica sobre processo/produto atual</a:t>
          </a:r>
        </a:p>
      </dgm:t>
    </dgm:pt>
    <dgm:pt modelId="{4D9D8859-41C9-4F68-A66A-E4736D3B86A2}" type="parTrans" cxnId="{8B498D9B-1202-4368-BA45-3B44440E4176}">
      <dgm:prSet/>
      <dgm:spPr/>
      <dgm:t>
        <a:bodyPr/>
        <a:lstStyle/>
        <a:p>
          <a:endParaRPr lang="pt-BR">
            <a:solidFill>
              <a:schemeClr val="tx1">
                <a:lumMod val="65000"/>
                <a:lumOff val="35000"/>
              </a:schemeClr>
            </a:solidFill>
          </a:endParaRPr>
        </a:p>
      </dgm:t>
    </dgm:pt>
    <dgm:pt modelId="{905D0089-D7D3-4C88-B470-59EB5414CFCD}" type="sibTrans" cxnId="{8B498D9B-1202-4368-BA45-3B44440E4176}">
      <dgm:prSet/>
      <dgm:spPr/>
      <dgm:t>
        <a:bodyPr/>
        <a:lstStyle/>
        <a:p>
          <a:endParaRPr lang="pt-BR">
            <a:solidFill>
              <a:schemeClr val="tx1">
                <a:lumMod val="65000"/>
                <a:lumOff val="35000"/>
              </a:schemeClr>
            </a:solidFill>
          </a:endParaRPr>
        </a:p>
      </dgm:t>
    </dgm:pt>
    <dgm:pt modelId="{09CC6E25-ECE6-40DA-954D-035B66DC129E}">
      <dgm:prSet custT="1"/>
      <dgm:spPr/>
      <dgm:t>
        <a:bodyPr/>
        <a:lstStyle/>
        <a:p>
          <a:r>
            <a:rPr lang="pt-BR" sz="1800" dirty="0">
              <a:solidFill>
                <a:schemeClr val="tx1">
                  <a:lumMod val="65000"/>
                  <a:lumOff val="35000"/>
                </a:schemeClr>
              </a:solidFill>
            </a:rPr>
            <a:t>Uso de novas tecnologias</a:t>
          </a:r>
        </a:p>
      </dgm:t>
    </dgm:pt>
    <dgm:pt modelId="{CE859D89-8F66-45D2-B5FC-D66112AD0268}" type="parTrans" cxnId="{2950138C-F445-4A06-A34F-21970BFAF23E}">
      <dgm:prSet/>
      <dgm:spPr/>
      <dgm:t>
        <a:bodyPr/>
        <a:lstStyle/>
        <a:p>
          <a:endParaRPr lang="pt-BR">
            <a:solidFill>
              <a:schemeClr val="tx1">
                <a:lumMod val="65000"/>
                <a:lumOff val="35000"/>
              </a:schemeClr>
            </a:solidFill>
          </a:endParaRPr>
        </a:p>
      </dgm:t>
    </dgm:pt>
    <dgm:pt modelId="{81BD8ECC-28AF-4BCA-B765-D27A129F03D4}" type="sibTrans" cxnId="{2950138C-F445-4A06-A34F-21970BFAF23E}">
      <dgm:prSet/>
      <dgm:spPr/>
      <dgm:t>
        <a:bodyPr/>
        <a:lstStyle/>
        <a:p>
          <a:endParaRPr lang="pt-BR">
            <a:solidFill>
              <a:schemeClr val="tx1">
                <a:lumMod val="65000"/>
                <a:lumOff val="35000"/>
              </a:schemeClr>
            </a:solidFill>
          </a:endParaRPr>
        </a:p>
      </dgm:t>
    </dgm:pt>
    <dgm:pt modelId="{CC787FEF-872F-4E2F-A0D6-3EE1FB07A780}">
      <dgm:prSet custT="1"/>
      <dgm:spPr/>
      <dgm:t>
        <a:bodyPr/>
        <a:lstStyle/>
        <a:p>
          <a:r>
            <a:rPr lang="pt-BR" sz="1800" dirty="0">
              <a:solidFill>
                <a:schemeClr val="tx1">
                  <a:lumMod val="65000"/>
                  <a:lumOff val="35000"/>
                </a:schemeClr>
              </a:solidFill>
            </a:rPr>
            <a:t>Pensamento criativo</a:t>
          </a:r>
        </a:p>
      </dgm:t>
    </dgm:pt>
    <dgm:pt modelId="{4B56AD8A-2818-47E3-9470-C6F01807B284}" type="parTrans" cxnId="{B65CD84E-03FE-42F8-9236-540B1B247548}">
      <dgm:prSet/>
      <dgm:spPr/>
      <dgm:t>
        <a:bodyPr/>
        <a:lstStyle/>
        <a:p>
          <a:endParaRPr lang="pt-BR">
            <a:solidFill>
              <a:schemeClr val="tx1">
                <a:lumMod val="65000"/>
                <a:lumOff val="35000"/>
              </a:schemeClr>
            </a:solidFill>
          </a:endParaRPr>
        </a:p>
      </dgm:t>
    </dgm:pt>
    <dgm:pt modelId="{76C039A1-44B5-48D7-BFB4-553CF1521EBF}" type="sibTrans" cxnId="{B65CD84E-03FE-42F8-9236-540B1B247548}">
      <dgm:prSet/>
      <dgm:spPr/>
      <dgm:t>
        <a:bodyPr/>
        <a:lstStyle/>
        <a:p>
          <a:endParaRPr lang="pt-BR">
            <a:solidFill>
              <a:schemeClr val="tx1">
                <a:lumMod val="65000"/>
                <a:lumOff val="35000"/>
              </a:schemeClr>
            </a:solidFill>
          </a:endParaRPr>
        </a:p>
      </dgm:t>
    </dgm:pt>
    <dgm:pt modelId="{7273721B-4ED0-4D84-B109-E63A8FEBD778}">
      <dgm:prSet custT="1"/>
      <dgm:spPr/>
      <dgm:t>
        <a:bodyPr/>
        <a:lstStyle/>
        <a:p>
          <a:r>
            <a:rPr lang="pt-BR" sz="1800" dirty="0">
              <a:solidFill>
                <a:schemeClr val="tx1">
                  <a:lumMod val="65000"/>
                  <a:lumOff val="35000"/>
                </a:schemeClr>
              </a:solidFill>
            </a:rPr>
            <a:t>Uso de conceitos de mudança</a:t>
          </a:r>
        </a:p>
      </dgm:t>
    </dgm:pt>
    <dgm:pt modelId="{050A0ECB-8A21-4A46-8915-05B039F6232E}" type="parTrans" cxnId="{A31A6300-19C7-48A8-AADE-127E2C9A386E}">
      <dgm:prSet/>
      <dgm:spPr/>
      <dgm:t>
        <a:bodyPr/>
        <a:lstStyle/>
        <a:p>
          <a:endParaRPr lang="pt-BR">
            <a:solidFill>
              <a:schemeClr val="tx1">
                <a:lumMod val="65000"/>
                <a:lumOff val="35000"/>
              </a:schemeClr>
            </a:solidFill>
          </a:endParaRPr>
        </a:p>
      </dgm:t>
    </dgm:pt>
    <dgm:pt modelId="{86BF6554-67AE-4BBC-B69F-6FB421A5F147}" type="sibTrans" cxnId="{A31A6300-19C7-48A8-AADE-127E2C9A386E}">
      <dgm:prSet/>
      <dgm:spPr/>
      <dgm:t>
        <a:bodyPr/>
        <a:lstStyle/>
        <a:p>
          <a:endParaRPr lang="pt-BR">
            <a:solidFill>
              <a:schemeClr val="tx1">
                <a:lumMod val="65000"/>
                <a:lumOff val="35000"/>
              </a:schemeClr>
            </a:solidFill>
          </a:endParaRPr>
        </a:p>
      </dgm:t>
    </dgm:pt>
    <dgm:pt modelId="{4E55EC30-FCC2-45F7-8F19-AB259E64D421}">
      <dgm:prSet phldrT="[Texto]"/>
      <dgm:spPr/>
      <dgm:t>
        <a:bodyPr/>
        <a:lstStyle/>
        <a:p>
          <a:r>
            <a:rPr lang="pt-BR">
              <a:solidFill>
                <a:schemeClr val="tx1">
                  <a:lumMod val="65000"/>
                  <a:lumOff val="35000"/>
                </a:schemeClr>
              </a:solidFill>
            </a:rPr>
            <a:t>As </a:t>
          </a:r>
          <a:r>
            <a:rPr lang="pt-BR" dirty="0">
              <a:solidFill>
                <a:schemeClr val="tx1">
                  <a:lumMod val="65000"/>
                  <a:lumOff val="35000"/>
                </a:schemeClr>
              </a:solidFill>
            </a:rPr>
            <a:t>ideias para obtermos boas mudanças nos produtos e processos podem vir de 4 meios:</a:t>
          </a:r>
        </a:p>
      </dgm:t>
    </dgm:pt>
    <dgm:pt modelId="{4DFBE231-0C84-4286-9FAE-D4D10C87CBE0}" type="parTrans" cxnId="{78D176A7-A050-4F77-B59E-92FAE062CF74}">
      <dgm:prSet/>
      <dgm:spPr/>
      <dgm:t>
        <a:bodyPr/>
        <a:lstStyle/>
        <a:p>
          <a:endParaRPr lang="pt-BR"/>
        </a:p>
      </dgm:t>
    </dgm:pt>
    <dgm:pt modelId="{45C08955-0F32-4AFA-90FC-8AAB3A356581}" type="sibTrans" cxnId="{78D176A7-A050-4F77-B59E-92FAE062CF74}">
      <dgm:prSet/>
      <dgm:spPr/>
      <dgm:t>
        <a:bodyPr/>
        <a:lstStyle/>
        <a:p>
          <a:endParaRPr lang="pt-BR"/>
        </a:p>
      </dgm:t>
    </dgm:pt>
    <dgm:pt modelId="{8D7C6C4E-573D-4979-8EAE-4D7478D89E5D}" type="pres">
      <dgm:prSet presAssocID="{18749658-13F4-47F4-A8C2-6970982CEAB8}" presName="linear" presStyleCnt="0">
        <dgm:presLayoutVars>
          <dgm:animLvl val="lvl"/>
          <dgm:resizeHandles val="exact"/>
        </dgm:presLayoutVars>
      </dgm:prSet>
      <dgm:spPr/>
      <dgm:t>
        <a:bodyPr/>
        <a:lstStyle/>
        <a:p>
          <a:endParaRPr lang="pt-BR"/>
        </a:p>
      </dgm:t>
    </dgm:pt>
    <dgm:pt modelId="{399E5186-D063-400C-91B8-7762290D0873}" type="pres">
      <dgm:prSet presAssocID="{30EB2288-23EA-4644-80E6-D0482CA1D4E2}" presName="parentText" presStyleLbl="node1" presStyleIdx="0" presStyleCnt="2" custLinFactY="-15864" custLinFactNeighborY="-100000">
        <dgm:presLayoutVars>
          <dgm:chMax val="0"/>
          <dgm:bulletEnabled val="1"/>
        </dgm:presLayoutVars>
      </dgm:prSet>
      <dgm:spPr/>
      <dgm:t>
        <a:bodyPr/>
        <a:lstStyle/>
        <a:p>
          <a:endParaRPr lang="pt-BR"/>
        </a:p>
      </dgm:t>
    </dgm:pt>
    <dgm:pt modelId="{C14F62FD-4C69-44E7-BD0D-6E468A2F8344}" type="pres">
      <dgm:prSet presAssocID="{58F937B6-96F0-46E1-ABE8-9D27D734283E}" presName="spacer" presStyleCnt="0"/>
      <dgm:spPr/>
    </dgm:pt>
    <dgm:pt modelId="{F8DE91AD-10AC-48A8-9606-E01F360FC6AE}" type="pres">
      <dgm:prSet presAssocID="{4E55EC30-FCC2-45F7-8F19-AB259E64D421}" presName="parentText" presStyleLbl="node1" presStyleIdx="1" presStyleCnt="2">
        <dgm:presLayoutVars>
          <dgm:chMax val="0"/>
          <dgm:bulletEnabled val="1"/>
        </dgm:presLayoutVars>
      </dgm:prSet>
      <dgm:spPr/>
      <dgm:t>
        <a:bodyPr/>
        <a:lstStyle/>
        <a:p>
          <a:endParaRPr lang="pt-BR"/>
        </a:p>
      </dgm:t>
    </dgm:pt>
    <dgm:pt modelId="{DC95F891-5826-41AD-999B-EF2FE1EEB9CB}" type="pres">
      <dgm:prSet presAssocID="{4E55EC30-FCC2-45F7-8F19-AB259E64D421}" presName="childText" presStyleLbl="revTx" presStyleIdx="0" presStyleCnt="1">
        <dgm:presLayoutVars>
          <dgm:bulletEnabled val="1"/>
        </dgm:presLayoutVars>
      </dgm:prSet>
      <dgm:spPr/>
      <dgm:t>
        <a:bodyPr/>
        <a:lstStyle/>
        <a:p>
          <a:endParaRPr lang="pt-BR"/>
        </a:p>
      </dgm:t>
    </dgm:pt>
  </dgm:ptLst>
  <dgm:cxnLst>
    <dgm:cxn modelId="{2950138C-F445-4A06-A34F-21970BFAF23E}" srcId="{4E55EC30-FCC2-45F7-8F19-AB259E64D421}" destId="{09CC6E25-ECE6-40DA-954D-035B66DC129E}" srcOrd="1" destOrd="0" parTransId="{CE859D89-8F66-45D2-B5FC-D66112AD0268}" sibTransId="{81BD8ECC-28AF-4BCA-B765-D27A129F03D4}"/>
    <dgm:cxn modelId="{B65CD84E-03FE-42F8-9236-540B1B247548}" srcId="{4E55EC30-FCC2-45F7-8F19-AB259E64D421}" destId="{CC787FEF-872F-4E2F-A0D6-3EE1FB07A780}" srcOrd="2" destOrd="0" parTransId="{4B56AD8A-2818-47E3-9470-C6F01807B284}" sibTransId="{76C039A1-44B5-48D7-BFB4-553CF1521EBF}"/>
    <dgm:cxn modelId="{EA8432EE-1516-49F5-BCE8-8DDFBA07CA95}" type="presOf" srcId="{CC787FEF-872F-4E2F-A0D6-3EE1FB07A780}" destId="{DC95F891-5826-41AD-999B-EF2FE1EEB9CB}" srcOrd="0" destOrd="2" presId="urn:microsoft.com/office/officeart/2005/8/layout/vList2"/>
    <dgm:cxn modelId="{78D176A7-A050-4F77-B59E-92FAE062CF74}" srcId="{18749658-13F4-47F4-A8C2-6970982CEAB8}" destId="{4E55EC30-FCC2-45F7-8F19-AB259E64D421}" srcOrd="1" destOrd="0" parTransId="{4DFBE231-0C84-4286-9FAE-D4D10C87CBE0}" sibTransId="{45C08955-0F32-4AFA-90FC-8AAB3A356581}"/>
    <dgm:cxn modelId="{4103F4B8-4701-4E97-8217-18676E635A58}" srcId="{18749658-13F4-47F4-A8C2-6970982CEAB8}" destId="{30EB2288-23EA-4644-80E6-D0482CA1D4E2}" srcOrd="0" destOrd="0" parTransId="{CABCD3ED-531D-44E0-B29E-E2EC583D2193}" sibTransId="{58F937B6-96F0-46E1-ABE8-9D27D734283E}"/>
    <dgm:cxn modelId="{479B800F-256B-4451-9D25-1FEFBE35C893}" type="presOf" srcId="{18749658-13F4-47F4-A8C2-6970982CEAB8}" destId="{8D7C6C4E-573D-4979-8EAE-4D7478D89E5D}" srcOrd="0" destOrd="0" presId="urn:microsoft.com/office/officeart/2005/8/layout/vList2"/>
    <dgm:cxn modelId="{5DDD615E-1761-43FC-93BD-C657258F2654}" type="presOf" srcId="{CCAE09C2-9115-4F4C-B5CD-8F17FDF0B022}" destId="{DC95F891-5826-41AD-999B-EF2FE1EEB9CB}" srcOrd="0" destOrd="0" presId="urn:microsoft.com/office/officeart/2005/8/layout/vList2"/>
    <dgm:cxn modelId="{A31A6300-19C7-48A8-AADE-127E2C9A386E}" srcId="{4E55EC30-FCC2-45F7-8F19-AB259E64D421}" destId="{7273721B-4ED0-4D84-B109-E63A8FEBD778}" srcOrd="3" destOrd="0" parTransId="{050A0ECB-8A21-4A46-8915-05B039F6232E}" sibTransId="{86BF6554-67AE-4BBC-B69F-6FB421A5F147}"/>
    <dgm:cxn modelId="{5832951C-B446-431A-B136-3B3147770552}" type="presOf" srcId="{7273721B-4ED0-4D84-B109-E63A8FEBD778}" destId="{DC95F891-5826-41AD-999B-EF2FE1EEB9CB}" srcOrd="0" destOrd="3" presId="urn:microsoft.com/office/officeart/2005/8/layout/vList2"/>
    <dgm:cxn modelId="{C0D5047D-B539-4B43-90E0-33F18423CA33}" type="presOf" srcId="{30EB2288-23EA-4644-80E6-D0482CA1D4E2}" destId="{399E5186-D063-400C-91B8-7762290D0873}" srcOrd="0" destOrd="0" presId="urn:microsoft.com/office/officeart/2005/8/layout/vList2"/>
    <dgm:cxn modelId="{BA5679FD-380E-40F0-BA1E-7CE80EBA3A22}" type="presOf" srcId="{4E55EC30-FCC2-45F7-8F19-AB259E64D421}" destId="{F8DE91AD-10AC-48A8-9606-E01F360FC6AE}" srcOrd="0" destOrd="0" presId="urn:microsoft.com/office/officeart/2005/8/layout/vList2"/>
    <dgm:cxn modelId="{B15CCC22-ACB2-4578-A067-AB5A97D25DE5}" type="presOf" srcId="{09CC6E25-ECE6-40DA-954D-035B66DC129E}" destId="{DC95F891-5826-41AD-999B-EF2FE1EEB9CB}" srcOrd="0" destOrd="1" presId="urn:microsoft.com/office/officeart/2005/8/layout/vList2"/>
    <dgm:cxn modelId="{8B498D9B-1202-4368-BA45-3B44440E4176}" srcId="{4E55EC30-FCC2-45F7-8F19-AB259E64D421}" destId="{CCAE09C2-9115-4F4C-B5CD-8F17FDF0B022}" srcOrd="0" destOrd="0" parTransId="{4D9D8859-41C9-4F68-A66A-E4736D3B86A2}" sibTransId="{905D0089-D7D3-4C88-B470-59EB5414CFCD}"/>
    <dgm:cxn modelId="{D52BC915-7A3A-4711-923C-C3AA8ECAA092}" type="presParOf" srcId="{8D7C6C4E-573D-4979-8EAE-4D7478D89E5D}" destId="{399E5186-D063-400C-91B8-7762290D0873}" srcOrd="0" destOrd="0" presId="urn:microsoft.com/office/officeart/2005/8/layout/vList2"/>
    <dgm:cxn modelId="{7FFA5270-ABA4-485C-B5ED-123C00205B02}" type="presParOf" srcId="{8D7C6C4E-573D-4979-8EAE-4D7478D89E5D}" destId="{C14F62FD-4C69-44E7-BD0D-6E468A2F8344}" srcOrd="1" destOrd="0" presId="urn:microsoft.com/office/officeart/2005/8/layout/vList2"/>
    <dgm:cxn modelId="{8FF1FD25-4D0B-4B65-BA16-D901F66EE74F}" type="presParOf" srcId="{8D7C6C4E-573D-4979-8EAE-4D7478D89E5D}" destId="{F8DE91AD-10AC-48A8-9606-E01F360FC6AE}" srcOrd="2" destOrd="0" presId="urn:microsoft.com/office/officeart/2005/8/layout/vList2"/>
    <dgm:cxn modelId="{A5529B85-7BA3-4938-BBCC-5996D7254C24}" type="presParOf" srcId="{8D7C6C4E-573D-4979-8EAE-4D7478D89E5D}" destId="{DC95F891-5826-41AD-999B-EF2FE1EEB9CB}" srcOrd="3"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509E-FDAF-4D3A-9CA2-3467A43C59E0}">
      <dsp:nvSpPr>
        <dsp:cNvPr id="0" name=""/>
        <dsp:cNvSpPr/>
      </dsp:nvSpPr>
      <dsp:spPr>
        <a:xfrm>
          <a:off x="0" y="560629"/>
          <a:ext cx="6849208"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AAD568-BE2C-436F-AF70-1F9A4ACF03E2}">
      <dsp:nvSpPr>
        <dsp:cNvPr id="0" name=""/>
        <dsp:cNvSpPr/>
      </dsp:nvSpPr>
      <dsp:spPr>
        <a:xfrm>
          <a:off x="342460" y="29269"/>
          <a:ext cx="6491583" cy="1062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219" tIns="0" rIns="181219" bIns="0" numCol="1" spcCol="1270" anchor="ctr" anchorCtr="0">
          <a:noAutofit/>
        </a:bodyPr>
        <a:lstStyle/>
        <a:p>
          <a:pPr marL="0" lvl="0" indent="0" algn="l" defTabSz="889000">
            <a:lnSpc>
              <a:spcPct val="90000"/>
            </a:lnSpc>
            <a:spcBef>
              <a:spcPct val="0"/>
            </a:spcBef>
            <a:spcAft>
              <a:spcPct val="35000"/>
            </a:spcAft>
            <a:buNone/>
          </a:pPr>
          <a:r>
            <a:rPr lang="pt-BR" sz="2000" kern="1200" dirty="0">
              <a:latin typeface="Calibri" panose="020F0502020204030204" pitchFamily="34" charset="0"/>
            </a:rPr>
            <a:t>Melhorar  processos e produtos é uma necessidade permanente de qualquer organização</a:t>
          </a:r>
          <a:endParaRPr lang="pt-BR" sz="2000" kern="1200" dirty="0"/>
        </a:p>
      </dsp:txBody>
      <dsp:txXfrm>
        <a:off x="394338" y="81147"/>
        <a:ext cx="6387827" cy="958964"/>
      </dsp:txXfrm>
    </dsp:sp>
    <dsp:sp modelId="{013C31CE-B011-4FBA-B2F7-933EE66518B9}">
      <dsp:nvSpPr>
        <dsp:cNvPr id="0" name=""/>
        <dsp:cNvSpPr/>
      </dsp:nvSpPr>
      <dsp:spPr>
        <a:xfrm>
          <a:off x="0" y="2193590"/>
          <a:ext cx="6849208" cy="907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FC2E0-D2B1-4606-8E67-F126BCEC59D4}">
      <dsp:nvSpPr>
        <dsp:cNvPr id="0" name=""/>
        <dsp:cNvSpPr/>
      </dsp:nvSpPr>
      <dsp:spPr>
        <a:xfrm>
          <a:off x="334099" y="1662230"/>
          <a:ext cx="6513691" cy="10627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219" tIns="0" rIns="181219" bIns="0" numCol="1" spcCol="1270" anchor="ctr" anchorCtr="0">
          <a:noAutofit/>
        </a:bodyPr>
        <a:lstStyle/>
        <a:p>
          <a:pPr marL="0" lvl="0" indent="0" algn="l" defTabSz="889000">
            <a:lnSpc>
              <a:spcPct val="90000"/>
            </a:lnSpc>
            <a:spcBef>
              <a:spcPct val="0"/>
            </a:spcBef>
            <a:spcAft>
              <a:spcPct val="35000"/>
            </a:spcAft>
            <a:buNone/>
          </a:pPr>
          <a:r>
            <a:rPr lang="pt-BR" sz="2000" kern="1200" dirty="0">
              <a:latin typeface="Calibri" panose="020F0502020204030204" pitchFamily="34" charset="0"/>
            </a:rPr>
            <a:t>Como realizar melhorias?</a:t>
          </a:r>
          <a:endParaRPr lang="pt-BR" sz="2000" kern="1200" dirty="0"/>
        </a:p>
      </dsp:txBody>
      <dsp:txXfrm>
        <a:off x="385977" y="1714108"/>
        <a:ext cx="6409935" cy="9589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641AA-5300-4C8E-B171-1A882FB7A0D0}">
      <dsp:nvSpPr>
        <dsp:cNvPr id="0" name=""/>
        <dsp:cNvSpPr/>
      </dsp:nvSpPr>
      <dsp:spPr>
        <a:xfrm>
          <a:off x="1489424" y="308091"/>
          <a:ext cx="4156547" cy="4156547"/>
        </a:xfrm>
        <a:prstGeom prst="pie">
          <a:avLst>
            <a:gd name="adj1" fmla="val 16200000"/>
            <a:gd name="adj2" fmla="val 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11175">
            <a:lnSpc>
              <a:spcPct val="90000"/>
            </a:lnSpc>
            <a:spcBef>
              <a:spcPct val="0"/>
            </a:spcBef>
            <a:spcAft>
              <a:spcPct val="35000"/>
            </a:spcAft>
            <a:buNone/>
          </a:pPr>
          <a:r>
            <a:rPr lang="pt-BR" sz="1150" b="1" kern="1200" dirty="0" err="1">
              <a:solidFill>
                <a:schemeClr val="tx1">
                  <a:lumMod val="75000"/>
                  <a:lumOff val="25000"/>
                </a:schemeClr>
              </a:solidFill>
              <a:latin typeface="Calibri" panose="020F0502020204030204" pitchFamily="34" charset="0"/>
            </a:rPr>
            <a:t>Plan</a:t>
          </a:r>
          <a:endParaRPr lang="pt-BR" sz="1150" b="1" kern="1200" dirty="0">
            <a:solidFill>
              <a:schemeClr val="tx1">
                <a:lumMod val="75000"/>
                <a:lumOff val="25000"/>
              </a:schemeClr>
            </a:solidFill>
            <a:latin typeface="Calibri" panose="020F0502020204030204" pitchFamily="34" charset="0"/>
          </a:endParaRP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Objetivo</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Questões e Predições</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Plano para coletar dados (O que,  Onde, Quando)</a:t>
          </a:r>
        </a:p>
      </dsp:txBody>
      <dsp:txXfrm>
        <a:off x="3695858" y="1169585"/>
        <a:ext cx="1533964" cy="1138102"/>
      </dsp:txXfrm>
    </dsp:sp>
    <dsp:sp modelId="{B2966A66-AAAE-4BB7-8261-44105A1680B9}">
      <dsp:nvSpPr>
        <dsp:cNvPr id="0" name=""/>
        <dsp:cNvSpPr/>
      </dsp:nvSpPr>
      <dsp:spPr>
        <a:xfrm>
          <a:off x="1489424" y="447632"/>
          <a:ext cx="4156547" cy="4156547"/>
        </a:xfrm>
        <a:prstGeom prst="pie">
          <a:avLst>
            <a:gd name="adj1" fmla="val 0"/>
            <a:gd name="adj2" fmla="val 540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11175">
            <a:lnSpc>
              <a:spcPct val="90000"/>
            </a:lnSpc>
            <a:spcBef>
              <a:spcPct val="0"/>
            </a:spcBef>
            <a:spcAft>
              <a:spcPct val="35000"/>
            </a:spcAft>
            <a:buNone/>
          </a:pPr>
          <a:r>
            <a:rPr lang="pt-BR" sz="1150" b="1" kern="1200" dirty="0">
              <a:solidFill>
                <a:schemeClr val="tx1">
                  <a:lumMod val="75000"/>
                  <a:lumOff val="25000"/>
                </a:schemeClr>
              </a:solidFill>
              <a:latin typeface="Calibri" panose="020F0502020204030204" pitchFamily="34" charset="0"/>
            </a:rPr>
            <a:t>Do</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Executar o Plano</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Observar e anotar eventos não planejados</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Iniciar a análise dos dados</a:t>
          </a:r>
        </a:p>
      </dsp:txBody>
      <dsp:txXfrm>
        <a:off x="3695858" y="2604583"/>
        <a:ext cx="1533964" cy="1138102"/>
      </dsp:txXfrm>
    </dsp:sp>
    <dsp:sp modelId="{17284809-5207-41A3-ABC1-2F6B5D6A0C7B}">
      <dsp:nvSpPr>
        <dsp:cNvPr id="0" name=""/>
        <dsp:cNvSpPr/>
      </dsp:nvSpPr>
      <dsp:spPr>
        <a:xfrm>
          <a:off x="1349883" y="447632"/>
          <a:ext cx="4156547" cy="4156547"/>
        </a:xfrm>
        <a:prstGeom prst="pie">
          <a:avLst>
            <a:gd name="adj1" fmla="val 5400000"/>
            <a:gd name="adj2" fmla="val 10800000"/>
          </a:avLst>
        </a:prstGeom>
        <a:solidFill>
          <a:schemeClr val="accent5">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11175">
            <a:lnSpc>
              <a:spcPct val="90000"/>
            </a:lnSpc>
            <a:spcBef>
              <a:spcPct val="0"/>
            </a:spcBef>
            <a:spcAft>
              <a:spcPct val="35000"/>
            </a:spcAft>
            <a:buNone/>
          </a:pPr>
          <a:r>
            <a:rPr lang="pt-BR" sz="1150" b="1" kern="1200" dirty="0" err="1">
              <a:solidFill>
                <a:schemeClr val="tx1">
                  <a:lumMod val="75000"/>
                  <a:lumOff val="25000"/>
                </a:schemeClr>
              </a:solidFill>
              <a:latin typeface="Calibri" panose="020F0502020204030204" pitchFamily="34" charset="0"/>
            </a:rPr>
            <a:t>Study</a:t>
          </a:r>
          <a:endParaRPr lang="pt-BR" sz="1150" b="1" kern="1200" dirty="0">
            <a:solidFill>
              <a:schemeClr val="tx1">
                <a:lumMod val="75000"/>
                <a:lumOff val="25000"/>
              </a:schemeClr>
            </a:solidFill>
            <a:latin typeface="Calibri" panose="020F0502020204030204" pitchFamily="34" charset="0"/>
          </a:endParaRP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Completar a análise dos dados</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Comparar resultados com as predições</a:t>
          </a:r>
        </a:p>
        <a:p>
          <a:pPr marL="57150" lvl="1" indent="-57150" algn="l" defTabSz="511175">
            <a:lnSpc>
              <a:spcPct val="9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Resumir o aprendizado</a:t>
          </a:r>
        </a:p>
      </dsp:txBody>
      <dsp:txXfrm>
        <a:off x="1766032" y="2604583"/>
        <a:ext cx="1533964" cy="1138102"/>
      </dsp:txXfrm>
    </dsp:sp>
    <dsp:sp modelId="{A9388F68-BAC5-46BF-B03F-9B91F16EB7EA}">
      <dsp:nvSpPr>
        <dsp:cNvPr id="0" name=""/>
        <dsp:cNvSpPr/>
      </dsp:nvSpPr>
      <dsp:spPr>
        <a:xfrm>
          <a:off x="1323738" y="476576"/>
          <a:ext cx="4208837" cy="3819576"/>
        </a:xfrm>
        <a:prstGeom prst="pie">
          <a:avLst>
            <a:gd name="adj1" fmla="val 10800000"/>
            <a:gd name="adj2" fmla="val 16200000"/>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ctr" defTabSz="511175">
            <a:lnSpc>
              <a:spcPct val="100000"/>
            </a:lnSpc>
            <a:spcBef>
              <a:spcPct val="0"/>
            </a:spcBef>
            <a:spcAft>
              <a:spcPct val="35000"/>
            </a:spcAft>
            <a:buNone/>
          </a:pPr>
          <a:r>
            <a:rPr lang="pt-BR" sz="1150" b="1" kern="1200" dirty="0" err="1">
              <a:solidFill>
                <a:schemeClr val="tx1">
                  <a:lumMod val="75000"/>
                  <a:lumOff val="25000"/>
                </a:schemeClr>
              </a:solidFill>
              <a:latin typeface="Calibri" panose="020F0502020204030204" pitchFamily="34" charset="0"/>
            </a:rPr>
            <a:t>Act</a:t>
          </a:r>
          <a:endParaRPr lang="pt-BR" sz="1150" b="1" kern="1200" dirty="0">
            <a:solidFill>
              <a:schemeClr val="tx1">
                <a:lumMod val="75000"/>
                <a:lumOff val="25000"/>
              </a:schemeClr>
            </a:solidFill>
            <a:latin typeface="Calibri" panose="020F0502020204030204" pitchFamily="34" charset="0"/>
          </a:endParaRPr>
        </a:p>
        <a:p>
          <a:pPr marL="57150" lvl="1" indent="-57150" algn="l" defTabSz="511175">
            <a:lnSpc>
              <a:spcPct val="10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Executar ações em função dos resultados</a:t>
          </a:r>
        </a:p>
        <a:p>
          <a:pPr marL="57150" lvl="1" indent="-57150" algn="l" defTabSz="511175">
            <a:lnSpc>
              <a:spcPct val="100000"/>
            </a:lnSpc>
            <a:spcBef>
              <a:spcPct val="0"/>
            </a:spcBef>
            <a:spcAft>
              <a:spcPct val="15000"/>
            </a:spcAft>
            <a:buChar char="•"/>
          </a:pPr>
          <a:r>
            <a:rPr lang="pt-BR" sz="1150" b="1" kern="1200" dirty="0">
              <a:solidFill>
                <a:schemeClr val="tx1">
                  <a:lumMod val="75000"/>
                  <a:lumOff val="25000"/>
                </a:schemeClr>
              </a:solidFill>
              <a:latin typeface="Calibri" panose="020F0502020204030204" pitchFamily="34" charset="0"/>
            </a:rPr>
            <a:t>Outro ciclo?</a:t>
          </a:r>
        </a:p>
      </dsp:txBody>
      <dsp:txXfrm>
        <a:off x="1745123" y="1268229"/>
        <a:ext cx="1553261" cy="1045836"/>
      </dsp:txXfrm>
    </dsp:sp>
    <dsp:sp modelId="{E5DB64D1-5E88-47E8-94F8-0E148C172E70}">
      <dsp:nvSpPr>
        <dsp:cNvPr id="0" name=""/>
        <dsp:cNvSpPr/>
      </dsp:nvSpPr>
      <dsp:spPr>
        <a:xfrm>
          <a:off x="1232114" y="50780"/>
          <a:ext cx="4671167" cy="467116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472666-4CF6-4EA5-93C6-47E44B1B4D7B}">
      <dsp:nvSpPr>
        <dsp:cNvPr id="0" name=""/>
        <dsp:cNvSpPr/>
      </dsp:nvSpPr>
      <dsp:spPr>
        <a:xfrm>
          <a:off x="1232114" y="190322"/>
          <a:ext cx="4671167" cy="467116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B96F5E-FC07-414D-BB8C-A1861E66A87B}">
      <dsp:nvSpPr>
        <dsp:cNvPr id="0" name=""/>
        <dsp:cNvSpPr/>
      </dsp:nvSpPr>
      <dsp:spPr>
        <a:xfrm>
          <a:off x="1092573" y="190322"/>
          <a:ext cx="4671167" cy="467116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80C62D-25B0-46B2-8A3F-699704AFABA3}">
      <dsp:nvSpPr>
        <dsp:cNvPr id="0" name=""/>
        <dsp:cNvSpPr/>
      </dsp:nvSpPr>
      <dsp:spPr>
        <a:xfrm>
          <a:off x="1092346" y="52240"/>
          <a:ext cx="4671167" cy="467116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3F54D-E7EC-44B6-A92D-0DFB23391BD1}">
      <dsp:nvSpPr>
        <dsp:cNvPr id="0" name=""/>
        <dsp:cNvSpPr/>
      </dsp:nvSpPr>
      <dsp:spPr>
        <a:xfrm>
          <a:off x="0" y="195519"/>
          <a:ext cx="5832648" cy="6615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49936" rIns="452678" bIns="85344" numCol="1" spcCol="1270" anchor="t" anchorCtr="0">
          <a:noAutofit/>
        </a:bodyPr>
        <a:lstStyle/>
        <a:p>
          <a:pPr marL="114300" lvl="1" indent="-114300" algn="l" defTabSz="533400">
            <a:lnSpc>
              <a:spcPct val="90000"/>
            </a:lnSpc>
            <a:spcBef>
              <a:spcPct val="0"/>
            </a:spcBef>
            <a:spcAft>
              <a:spcPct val="15000"/>
            </a:spcAft>
            <a:buChar char="•"/>
          </a:pPr>
          <a:r>
            <a:rPr lang="pt-BR" altLang="pt-BR" sz="1200" kern="1200" dirty="0">
              <a:solidFill>
                <a:schemeClr val="tx1">
                  <a:lumMod val="75000"/>
                  <a:lumOff val="25000"/>
                </a:schemeClr>
              </a:solidFill>
            </a:rPr>
            <a:t>Explicita o conhecimento que se deseja obter, a ideia que se quer testar ou implementar</a:t>
          </a:r>
          <a:endParaRPr lang="pt-BR" sz="1200" kern="1200" dirty="0">
            <a:solidFill>
              <a:schemeClr val="tx1">
                <a:lumMod val="75000"/>
                <a:lumOff val="25000"/>
              </a:schemeClr>
            </a:solidFill>
          </a:endParaRPr>
        </a:p>
      </dsp:txBody>
      <dsp:txXfrm>
        <a:off x="0" y="195519"/>
        <a:ext cx="5832648" cy="661500"/>
      </dsp:txXfrm>
    </dsp:sp>
    <dsp:sp modelId="{36E84AAB-8EFA-4A24-B7AE-F8902478905F}">
      <dsp:nvSpPr>
        <dsp:cNvPr id="0" name=""/>
        <dsp:cNvSpPr/>
      </dsp:nvSpPr>
      <dsp:spPr>
        <a:xfrm>
          <a:off x="291632" y="18399"/>
          <a:ext cx="4082853"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Objetivo</a:t>
          </a:r>
          <a:endParaRPr lang="pt-BR" sz="1800" kern="1200" dirty="0">
            <a:solidFill>
              <a:schemeClr val="tx1">
                <a:lumMod val="75000"/>
                <a:lumOff val="25000"/>
              </a:schemeClr>
            </a:solidFill>
          </a:endParaRPr>
        </a:p>
      </dsp:txBody>
      <dsp:txXfrm>
        <a:off x="308925" y="35692"/>
        <a:ext cx="4048267" cy="319654"/>
      </dsp:txXfrm>
    </dsp:sp>
    <dsp:sp modelId="{AA1D268D-509B-4104-9873-7B897551E666}">
      <dsp:nvSpPr>
        <dsp:cNvPr id="0" name=""/>
        <dsp:cNvSpPr/>
      </dsp:nvSpPr>
      <dsp:spPr>
        <a:xfrm>
          <a:off x="0" y="1098939"/>
          <a:ext cx="5832648" cy="50085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49936" rIns="452678" bIns="85344" numCol="1" spcCol="1270" anchor="t" anchorCtr="0">
          <a:noAutofit/>
        </a:bodyPr>
        <a:lstStyle/>
        <a:p>
          <a:pPr marL="114300" lvl="1" indent="-114300" algn="l" defTabSz="533400">
            <a:lnSpc>
              <a:spcPct val="90000"/>
            </a:lnSpc>
            <a:spcBef>
              <a:spcPct val="0"/>
            </a:spcBef>
            <a:spcAft>
              <a:spcPct val="15000"/>
            </a:spcAft>
            <a:buChar char="•"/>
          </a:pPr>
          <a:r>
            <a:rPr lang="pt-BR" altLang="pt-BR" sz="1200" kern="1200" dirty="0">
              <a:solidFill>
                <a:schemeClr val="tx1">
                  <a:lumMod val="75000"/>
                  <a:lumOff val="25000"/>
                </a:schemeClr>
              </a:solidFill>
            </a:rPr>
            <a:t>Questões específicas que se pretende responder</a:t>
          </a:r>
        </a:p>
      </dsp:txBody>
      <dsp:txXfrm>
        <a:off x="0" y="1098939"/>
        <a:ext cx="5832648" cy="500850"/>
      </dsp:txXfrm>
    </dsp:sp>
    <dsp:sp modelId="{F135BF9F-D6C1-44CF-A8C7-8AA61ED01D30}">
      <dsp:nvSpPr>
        <dsp:cNvPr id="0" name=""/>
        <dsp:cNvSpPr/>
      </dsp:nvSpPr>
      <dsp:spPr>
        <a:xfrm>
          <a:off x="291632" y="921819"/>
          <a:ext cx="4082853" cy="354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Questões</a:t>
          </a:r>
        </a:p>
      </dsp:txBody>
      <dsp:txXfrm>
        <a:off x="308925" y="939112"/>
        <a:ext cx="4048267" cy="319654"/>
      </dsp:txXfrm>
    </dsp:sp>
    <dsp:sp modelId="{A0C7DD52-999E-4EE0-A7CE-B6FDD268F373}">
      <dsp:nvSpPr>
        <dsp:cNvPr id="0" name=""/>
        <dsp:cNvSpPr/>
      </dsp:nvSpPr>
      <dsp:spPr>
        <a:xfrm>
          <a:off x="0" y="1841709"/>
          <a:ext cx="5832648" cy="6615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49936" rIns="452678" bIns="85344" numCol="1" spcCol="1270" anchor="t" anchorCtr="0">
          <a:noAutofit/>
        </a:bodyPr>
        <a:lstStyle/>
        <a:p>
          <a:pPr marL="114300" lvl="1" indent="-114300" algn="l" defTabSz="533400">
            <a:lnSpc>
              <a:spcPct val="90000"/>
            </a:lnSpc>
            <a:spcBef>
              <a:spcPct val="0"/>
            </a:spcBef>
            <a:spcAft>
              <a:spcPct val="15000"/>
            </a:spcAft>
            <a:buChar char="•"/>
          </a:pPr>
          <a:r>
            <a:rPr lang="pt-BR" altLang="pt-BR" sz="1200" kern="1200" dirty="0">
              <a:solidFill>
                <a:schemeClr val="tx1">
                  <a:lumMod val="75000"/>
                  <a:lumOff val="25000"/>
                </a:schemeClr>
              </a:solidFill>
            </a:rPr>
            <a:t>Resposta para estas questões, com base no conhecimento atual, e por quê (explicita a teoria antes de rodar o ciclo)</a:t>
          </a:r>
        </a:p>
      </dsp:txBody>
      <dsp:txXfrm>
        <a:off x="0" y="1841709"/>
        <a:ext cx="5832648" cy="661500"/>
      </dsp:txXfrm>
    </dsp:sp>
    <dsp:sp modelId="{397BB86F-530D-41A8-AD62-58EA3150141E}">
      <dsp:nvSpPr>
        <dsp:cNvPr id="0" name=""/>
        <dsp:cNvSpPr/>
      </dsp:nvSpPr>
      <dsp:spPr>
        <a:xfrm>
          <a:off x="291632" y="1664589"/>
          <a:ext cx="4082853" cy="3542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Predições</a:t>
          </a:r>
        </a:p>
      </dsp:txBody>
      <dsp:txXfrm>
        <a:off x="308925" y="1681882"/>
        <a:ext cx="4048267" cy="319654"/>
      </dsp:txXfrm>
    </dsp:sp>
    <dsp:sp modelId="{C8D40B90-FCC7-4095-A3CC-CE7CDCBE3628}">
      <dsp:nvSpPr>
        <dsp:cNvPr id="0" name=""/>
        <dsp:cNvSpPr/>
      </dsp:nvSpPr>
      <dsp:spPr>
        <a:xfrm>
          <a:off x="0" y="2745128"/>
          <a:ext cx="5832648" cy="8127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49936" rIns="452678" bIns="85344" numCol="1" spcCol="1270" anchor="t" anchorCtr="0">
          <a:noAutofit/>
        </a:bodyPr>
        <a:lstStyle/>
        <a:p>
          <a:pPr marL="114300" lvl="1" indent="-114300" algn="l" defTabSz="533400">
            <a:lnSpc>
              <a:spcPct val="90000"/>
            </a:lnSpc>
            <a:spcBef>
              <a:spcPct val="0"/>
            </a:spcBef>
            <a:spcAft>
              <a:spcPct val="15000"/>
            </a:spcAft>
            <a:buChar char="•"/>
          </a:pPr>
          <a:r>
            <a:rPr lang="pt-BR" altLang="pt-BR" sz="1200" kern="1200" dirty="0">
              <a:solidFill>
                <a:schemeClr val="tx1">
                  <a:lumMod val="75000"/>
                  <a:lumOff val="25000"/>
                </a:schemeClr>
              </a:solidFill>
            </a:rPr>
            <a:t>Planejar a coleta de dados (o quê, por quê, quem, quando, como e onde), assim como a forma como os dados serão analisados (antecipe que gráficos, tabelas serão usados)</a:t>
          </a:r>
        </a:p>
      </dsp:txBody>
      <dsp:txXfrm>
        <a:off x="0" y="2745128"/>
        <a:ext cx="5832648" cy="812700"/>
      </dsp:txXfrm>
    </dsp:sp>
    <dsp:sp modelId="{E88F2718-1D83-4A9C-8B42-8902AA28C8F4}">
      <dsp:nvSpPr>
        <dsp:cNvPr id="0" name=""/>
        <dsp:cNvSpPr/>
      </dsp:nvSpPr>
      <dsp:spPr>
        <a:xfrm>
          <a:off x="291632" y="2568009"/>
          <a:ext cx="4082853" cy="3542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Plano de coleta e análise de dados</a:t>
          </a:r>
        </a:p>
      </dsp:txBody>
      <dsp:txXfrm>
        <a:off x="308925" y="2585302"/>
        <a:ext cx="4048267" cy="319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2E0F-3B77-43E8-BF0F-57287ACBD90A}">
      <dsp:nvSpPr>
        <dsp:cNvPr id="0" name=""/>
        <dsp:cNvSpPr/>
      </dsp:nvSpPr>
      <dsp:spPr>
        <a:xfrm>
          <a:off x="0" y="278579"/>
          <a:ext cx="6156684" cy="428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741AD-F9B4-46C7-8DC4-57C77A5C94EA}">
      <dsp:nvSpPr>
        <dsp:cNvPr id="0" name=""/>
        <dsp:cNvSpPr/>
      </dsp:nvSpPr>
      <dsp:spPr>
        <a:xfrm>
          <a:off x="307834" y="27659"/>
          <a:ext cx="5592627"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96" tIns="0" rIns="162896"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Execute o que foi planejado</a:t>
          </a:r>
          <a:endParaRPr lang="pt-BR" sz="1800" kern="1200" dirty="0">
            <a:solidFill>
              <a:schemeClr val="tx1">
                <a:lumMod val="75000"/>
                <a:lumOff val="25000"/>
              </a:schemeClr>
            </a:solidFill>
          </a:endParaRPr>
        </a:p>
      </dsp:txBody>
      <dsp:txXfrm>
        <a:off x="332332" y="52157"/>
        <a:ext cx="5543631" cy="452844"/>
      </dsp:txXfrm>
    </dsp:sp>
    <dsp:sp modelId="{F88DE38B-C498-4F0B-A0A4-5B1F15DAF1F7}">
      <dsp:nvSpPr>
        <dsp:cNvPr id="0" name=""/>
        <dsp:cNvSpPr/>
      </dsp:nvSpPr>
      <dsp:spPr>
        <a:xfrm>
          <a:off x="0" y="1049700"/>
          <a:ext cx="6156684" cy="428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11679-ED55-4DE4-9697-04CCC31D74A9}">
      <dsp:nvSpPr>
        <dsp:cNvPr id="0" name=""/>
        <dsp:cNvSpPr/>
      </dsp:nvSpPr>
      <dsp:spPr>
        <a:xfrm>
          <a:off x="307834" y="798780"/>
          <a:ext cx="5592627" cy="501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96" tIns="0" rIns="162896"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Esteja em estado de observação e anote eventos não previstos que possam afetar a interpretação dos dados</a:t>
          </a:r>
        </a:p>
      </dsp:txBody>
      <dsp:txXfrm>
        <a:off x="332332" y="823278"/>
        <a:ext cx="5543631" cy="452844"/>
      </dsp:txXfrm>
    </dsp:sp>
    <dsp:sp modelId="{9FDA70C8-0049-496A-AA1B-4124F9218D86}">
      <dsp:nvSpPr>
        <dsp:cNvPr id="0" name=""/>
        <dsp:cNvSpPr/>
      </dsp:nvSpPr>
      <dsp:spPr>
        <a:xfrm>
          <a:off x="0" y="1820820"/>
          <a:ext cx="6156684" cy="428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E97D3C-2309-40BA-AA07-79788D3C222C}">
      <dsp:nvSpPr>
        <dsp:cNvPr id="0" name=""/>
        <dsp:cNvSpPr/>
      </dsp:nvSpPr>
      <dsp:spPr>
        <a:xfrm>
          <a:off x="307834" y="1569899"/>
          <a:ext cx="5592627" cy="5018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96" tIns="0" rIns="162896"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Inicie a análise dos dados para responder às perguntas formuladas no </a:t>
          </a:r>
          <a:r>
            <a:rPr lang="pt-BR" altLang="pt-BR" sz="1800" kern="1200" dirty="0" err="1">
              <a:solidFill>
                <a:schemeClr val="tx1">
                  <a:lumMod val="75000"/>
                  <a:lumOff val="25000"/>
                </a:schemeClr>
              </a:solidFill>
            </a:rPr>
            <a:t>Plan</a:t>
          </a:r>
          <a:endParaRPr lang="pt-BR" altLang="pt-BR" sz="1800" kern="1200" dirty="0">
            <a:solidFill>
              <a:schemeClr val="tx1">
                <a:lumMod val="75000"/>
                <a:lumOff val="25000"/>
              </a:schemeClr>
            </a:solidFill>
          </a:endParaRPr>
        </a:p>
      </dsp:txBody>
      <dsp:txXfrm>
        <a:off x="332332" y="1594397"/>
        <a:ext cx="5543631" cy="452844"/>
      </dsp:txXfrm>
    </dsp:sp>
    <dsp:sp modelId="{FFF66702-3387-44D7-BA7D-7565DFFDB0A1}">
      <dsp:nvSpPr>
        <dsp:cNvPr id="0" name=""/>
        <dsp:cNvSpPr/>
      </dsp:nvSpPr>
      <dsp:spPr>
        <a:xfrm>
          <a:off x="0" y="2591940"/>
          <a:ext cx="6156684" cy="428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BC173-4DA1-428A-8F45-FDCF2D417481}">
      <dsp:nvSpPr>
        <dsp:cNvPr id="0" name=""/>
        <dsp:cNvSpPr/>
      </dsp:nvSpPr>
      <dsp:spPr>
        <a:xfrm>
          <a:off x="307834" y="2341020"/>
          <a:ext cx="5592627" cy="501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96" tIns="0" rIns="162896"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É um momento de muito aprendizado que não pode deixar de ser documentado</a:t>
          </a:r>
        </a:p>
      </dsp:txBody>
      <dsp:txXfrm>
        <a:off x="332332" y="2365518"/>
        <a:ext cx="5543631" cy="452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08F8C-4902-4920-A799-FE1DEA7C9E74}">
      <dsp:nvSpPr>
        <dsp:cNvPr id="0" name=""/>
        <dsp:cNvSpPr/>
      </dsp:nvSpPr>
      <dsp:spPr>
        <a:xfrm>
          <a:off x="0" y="246334"/>
          <a:ext cx="6487253" cy="921375"/>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483" tIns="312420" rIns="503483" bIns="128016" numCol="1" spcCol="1270" anchor="t" anchorCtr="0">
          <a:noAutofit/>
        </a:bodyPr>
        <a:lstStyle/>
        <a:p>
          <a:pPr marL="171450" lvl="1" indent="-171450" algn="l" defTabSz="800100">
            <a:lnSpc>
              <a:spcPct val="90000"/>
            </a:lnSpc>
            <a:spcBef>
              <a:spcPct val="0"/>
            </a:spcBef>
            <a:spcAft>
              <a:spcPct val="15000"/>
            </a:spcAft>
            <a:buChar char="•"/>
          </a:pPr>
          <a:r>
            <a:rPr lang="pt-BR" altLang="pt-BR" sz="1800" kern="1200" dirty="0">
              <a:solidFill>
                <a:schemeClr val="tx1">
                  <a:lumMod val="75000"/>
                  <a:lumOff val="25000"/>
                </a:schemeClr>
              </a:solidFill>
            </a:rPr>
            <a:t>Técnicas de análise de dados e de processos podem ajudar</a:t>
          </a:r>
        </a:p>
      </dsp:txBody>
      <dsp:txXfrm>
        <a:off x="0" y="246334"/>
        <a:ext cx="6487253" cy="921375"/>
      </dsp:txXfrm>
    </dsp:sp>
    <dsp:sp modelId="{AA0E3E91-7497-4905-9596-9ACD561DB0E6}">
      <dsp:nvSpPr>
        <dsp:cNvPr id="0" name=""/>
        <dsp:cNvSpPr/>
      </dsp:nvSpPr>
      <dsp:spPr>
        <a:xfrm>
          <a:off x="324362" y="24934"/>
          <a:ext cx="5508508"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642" tIns="0" rIns="17164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Dedique um tempo para análise dos dados</a:t>
          </a:r>
          <a:endParaRPr lang="pt-BR" sz="1800" kern="1200" dirty="0">
            <a:solidFill>
              <a:schemeClr val="tx1">
                <a:lumMod val="75000"/>
                <a:lumOff val="25000"/>
              </a:schemeClr>
            </a:solidFill>
          </a:endParaRPr>
        </a:p>
      </dsp:txBody>
      <dsp:txXfrm>
        <a:off x="345978" y="46550"/>
        <a:ext cx="5465276" cy="399568"/>
      </dsp:txXfrm>
    </dsp:sp>
    <dsp:sp modelId="{4619BF8C-545F-4C6B-9327-4C1CA9E0D865}">
      <dsp:nvSpPr>
        <dsp:cNvPr id="0" name=""/>
        <dsp:cNvSpPr/>
      </dsp:nvSpPr>
      <dsp:spPr>
        <a:xfrm>
          <a:off x="0" y="1470109"/>
          <a:ext cx="6487253"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8E1A4-DCC6-48D5-8B71-4694841B00D9}">
      <dsp:nvSpPr>
        <dsp:cNvPr id="0" name=""/>
        <dsp:cNvSpPr/>
      </dsp:nvSpPr>
      <dsp:spPr>
        <a:xfrm>
          <a:off x="324362" y="1248709"/>
          <a:ext cx="5508508"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642" tIns="0" rIns="17164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Compare os resultados obtidos com as predições</a:t>
          </a:r>
        </a:p>
      </dsp:txBody>
      <dsp:txXfrm>
        <a:off x="345978" y="1270325"/>
        <a:ext cx="5465276" cy="399568"/>
      </dsp:txXfrm>
    </dsp:sp>
    <dsp:sp modelId="{D9A7C2AE-2BBA-4B94-9F3E-D68133A026D5}">
      <dsp:nvSpPr>
        <dsp:cNvPr id="0" name=""/>
        <dsp:cNvSpPr/>
      </dsp:nvSpPr>
      <dsp:spPr>
        <a:xfrm>
          <a:off x="0" y="2150509"/>
          <a:ext cx="6487253" cy="1441125"/>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3483" tIns="312420" rIns="503483" bIns="128016" numCol="1" spcCol="1270" anchor="t" anchorCtr="0">
          <a:noAutofit/>
        </a:bodyPr>
        <a:lstStyle/>
        <a:p>
          <a:pPr marL="171450" lvl="1" indent="-171450" algn="l" defTabSz="800100">
            <a:lnSpc>
              <a:spcPct val="90000"/>
            </a:lnSpc>
            <a:spcBef>
              <a:spcPct val="0"/>
            </a:spcBef>
            <a:spcAft>
              <a:spcPct val="15000"/>
            </a:spcAft>
            <a:buChar char="•"/>
          </a:pPr>
          <a:r>
            <a:rPr lang="pt-BR" altLang="pt-BR" sz="1800" kern="1200" dirty="0">
              <a:solidFill>
                <a:schemeClr val="tx1">
                  <a:lumMod val="75000"/>
                  <a:lumOff val="25000"/>
                </a:schemeClr>
              </a:solidFill>
            </a:rPr>
            <a:t>Se não há contradição entre o predito e o observado, reforçam-se as teorias atuais</a:t>
          </a:r>
        </a:p>
        <a:p>
          <a:pPr marL="171450" lvl="1" indent="-171450" algn="l" defTabSz="800100">
            <a:lnSpc>
              <a:spcPct val="90000"/>
            </a:lnSpc>
            <a:spcBef>
              <a:spcPct val="0"/>
            </a:spcBef>
            <a:spcAft>
              <a:spcPct val="15000"/>
            </a:spcAft>
            <a:buChar char="•"/>
          </a:pPr>
          <a:r>
            <a:rPr lang="pt-BR" altLang="pt-BR" sz="1800" kern="1200" dirty="0">
              <a:solidFill>
                <a:schemeClr val="tx1">
                  <a:lumMod val="75000"/>
                  <a:lumOff val="25000"/>
                </a:schemeClr>
              </a:solidFill>
            </a:rPr>
            <a:t>Diferenças entre os resultados obtidos e as predições resultam em novo conhecimento adquirido</a:t>
          </a:r>
          <a:endParaRPr lang="pt-BR" altLang="pt-BR" sz="2000" kern="1200" dirty="0">
            <a:solidFill>
              <a:schemeClr val="tx1">
                <a:lumMod val="75000"/>
                <a:lumOff val="25000"/>
              </a:schemeClr>
            </a:solidFill>
          </a:endParaRPr>
        </a:p>
      </dsp:txBody>
      <dsp:txXfrm>
        <a:off x="0" y="2150509"/>
        <a:ext cx="6487253" cy="1441125"/>
      </dsp:txXfrm>
    </dsp:sp>
    <dsp:sp modelId="{14AD7EB9-2FB5-4E96-A5CF-7501C0FB117B}">
      <dsp:nvSpPr>
        <dsp:cNvPr id="0" name=""/>
        <dsp:cNvSpPr/>
      </dsp:nvSpPr>
      <dsp:spPr>
        <a:xfrm>
          <a:off x="324362" y="1929109"/>
          <a:ext cx="5508508" cy="442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642" tIns="0" rIns="171642" bIns="0" numCol="1" spcCol="1270" anchor="ctr" anchorCtr="0">
          <a:noAutofit/>
        </a:bodyPr>
        <a:lstStyle/>
        <a:p>
          <a:pPr marL="0" lvl="0" indent="0" algn="l" defTabSz="800100">
            <a:lnSpc>
              <a:spcPct val="90000"/>
            </a:lnSpc>
            <a:spcBef>
              <a:spcPct val="0"/>
            </a:spcBef>
            <a:spcAft>
              <a:spcPct val="35000"/>
            </a:spcAft>
            <a:buNone/>
          </a:pPr>
          <a:r>
            <a:rPr lang="pt-BR" altLang="pt-BR" sz="1800" kern="1200" dirty="0">
              <a:solidFill>
                <a:schemeClr val="tx1">
                  <a:lumMod val="75000"/>
                  <a:lumOff val="25000"/>
                </a:schemeClr>
              </a:solidFill>
            </a:rPr>
            <a:t>Temos duas situações:</a:t>
          </a:r>
        </a:p>
      </dsp:txBody>
      <dsp:txXfrm>
        <a:off x="345978" y="1950725"/>
        <a:ext cx="5465276" cy="3995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58AB4-AB75-4650-B07D-42C5E5D9618B}">
      <dsp:nvSpPr>
        <dsp:cNvPr id="0" name=""/>
        <dsp:cNvSpPr/>
      </dsp:nvSpPr>
      <dsp:spPr>
        <a:xfrm>
          <a:off x="0" y="278579"/>
          <a:ext cx="6102678" cy="428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734ACD-2D29-4F46-AD8D-E3CB81580CB9}">
      <dsp:nvSpPr>
        <dsp:cNvPr id="0" name=""/>
        <dsp:cNvSpPr/>
      </dsp:nvSpPr>
      <dsp:spPr>
        <a:xfrm>
          <a:off x="305133" y="27659"/>
          <a:ext cx="5311734"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467" tIns="0" rIns="161467" bIns="0" numCol="1" spcCol="1270" anchor="ctr" anchorCtr="0">
          <a:noAutofit/>
        </a:bodyPr>
        <a:lstStyle/>
        <a:p>
          <a:pPr marL="0" lvl="0" indent="0" algn="l" defTabSz="889000">
            <a:lnSpc>
              <a:spcPct val="90000"/>
            </a:lnSpc>
            <a:spcBef>
              <a:spcPct val="0"/>
            </a:spcBef>
            <a:spcAft>
              <a:spcPct val="35000"/>
            </a:spcAft>
            <a:buNone/>
          </a:pPr>
          <a:r>
            <a:rPr lang="pt-BR" altLang="pt-BR" sz="2000" kern="1200" dirty="0">
              <a:solidFill>
                <a:schemeClr val="tx1">
                  <a:lumMod val="75000"/>
                  <a:lumOff val="25000"/>
                </a:schemeClr>
              </a:solidFill>
            </a:rPr>
            <a:t>Decida o que fazer a seguir, com base nos aprendizados obtidos</a:t>
          </a:r>
          <a:endParaRPr lang="pt-BR" sz="2000" kern="1200" dirty="0">
            <a:solidFill>
              <a:schemeClr val="tx1">
                <a:lumMod val="75000"/>
                <a:lumOff val="25000"/>
              </a:schemeClr>
            </a:solidFill>
          </a:endParaRPr>
        </a:p>
      </dsp:txBody>
      <dsp:txXfrm>
        <a:off x="329631" y="52157"/>
        <a:ext cx="5262738" cy="452844"/>
      </dsp:txXfrm>
    </dsp:sp>
    <dsp:sp modelId="{32A2E5B5-30DD-42E5-8B72-11786BAA2B4B}">
      <dsp:nvSpPr>
        <dsp:cNvPr id="0" name=""/>
        <dsp:cNvSpPr/>
      </dsp:nvSpPr>
      <dsp:spPr>
        <a:xfrm>
          <a:off x="0" y="1049700"/>
          <a:ext cx="6102678" cy="428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AD46F-BC5B-4715-A512-EFED3FC3B222}">
      <dsp:nvSpPr>
        <dsp:cNvPr id="0" name=""/>
        <dsp:cNvSpPr/>
      </dsp:nvSpPr>
      <dsp:spPr>
        <a:xfrm>
          <a:off x="305133" y="798780"/>
          <a:ext cx="5311734" cy="5018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467" tIns="0" rIns="161467" bIns="0" numCol="1" spcCol="1270" anchor="ctr" anchorCtr="0">
          <a:noAutofit/>
        </a:bodyPr>
        <a:lstStyle/>
        <a:p>
          <a:pPr marL="0" lvl="0" indent="0" algn="l" defTabSz="889000">
            <a:lnSpc>
              <a:spcPct val="90000"/>
            </a:lnSpc>
            <a:spcBef>
              <a:spcPct val="0"/>
            </a:spcBef>
            <a:spcAft>
              <a:spcPct val="35000"/>
            </a:spcAft>
            <a:buNone/>
          </a:pPr>
          <a:r>
            <a:rPr lang="pt-BR" altLang="pt-BR" sz="2000" kern="1200">
              <a:solidFill>
                <a:schemeClr val="tx1">
                  <a:lumMod val="75000"/>
                  <a:lumOff val="25000"/>
                </a:schemeClr>
              </a:solidFill>
            </a:rPr>
            <a:t>Quais novas dúvidas foram levantadas?</a:t>
          </a:r>
          <a:endParaRPr lang="pt-BR" altLang="pt-BR" sz="2000" kern="1200" dirty="0">
            <a:solidFill>
              <a:schemeClr val="tx1">
                <a:lumMod val="75000"/>
                <a:lumOff val="25000"/>
              </a:schemeClr>
            </a:solidFill>
          </a:endParaRPr>
        </a:p>
      </dsp:txBody>
      <dsp:txXfrm>
        <a:off x="329631" y="823278"/>
        <a:ext cx="5262738" cy="452844"/>
      </dsp:txXfrm>
    </dsp:sp>
    <dsp:sp modelId="{AF7943B6-71DD-4642-89E1-BA84EFCA344F}">
      <dsp:nvSpPr>
        <dsp:cNvPr id="0" name=""/>
        <dsp:cNvSpPr/>
      </dsp:nvSpPr>
      <dsp:spPr>
        <a:xfrm>
          <a:off x="0" y="1820820"/>
          <a:ext cx="6102678" cy="428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5C66F-06F1-4835-9F60-59A846DCD60D}">
      <dsp:nvSpPr>
        <dsp:cNvPr id="0" name=""/>
        <dsp:cNvSpPr/>
      </dsp:nvSpPr>
      <dsp:spPr>
        <a:xfrm>
          <a:off x="305133" y="1569899"/>
          <a:ext cx="5311734" cy="5018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467" tIns="0" rIns="161467" bIns="0" numCol="1" spcCol="1270" anchor="ctr" anchorCtr="0">
          <a:noAutofit/>
        </a:bodyPr>
        <a:lstStyle/>
        <a:p>
          <a:pPr marL="0" lvl="0" indent="0" algn="l" defTabSz="889000">
            <a:lnSpc>
              <a:spcPct val="90000"/>
            </a:lnSpc>
            <a:spcBef>
              <a:spcPct val="0"/>
            </a:spcBef>
            <a:spcAft>
              <a:spcPct val="35000"/>
            </a:spcAft>
            <a:buNone/>
          </a:pPr>
          <a:r>
            <a:rPr lang="pt-BR" altLang="pt-BR" sz="2000" kern="1200">
              <a:solidFill>
                <a:schemeClr val="tx1">
                  <a:lumMod val="75000"/>
                  <a:lumOff val="25000"/>
                </a:schemeClr>
              </a:solidFill>
            </a:rPr>
            <a:t>Será realizado outro ciclo PDSA? Qual será o objetivo de seu próximo ciclo?</a:t>
          </a:r>
          <a:endParaRPr lang="pt-BR" altLang="pt-BR" sz="2000" kern="1200" dirty="0">
            <a:solidFill>
              <a:schemeClr val="tx1">
                <a:lumMod val="75000"/>
                <a:lumOff val="25000"/>
              </a:schemeClr>
            </a:solidFill>
          </a:endParaRPr>
        </a:p>
      </dsp:txBody>
      <dsp:txXfrm>
        <a:off x="329631" y="1594397"/>
        <a:ext cx="5262738" cy="452844"/>
      </dsp:txXfrm>
    </dsp:sp>
    <dsp:sp modelId="{7868E4C1-2255-4158-87B3-A05342B144E5}">
      <dsp:nvSpPr>
        <dsp:cNvPr id="0" name=""/>
        <dsp:cNvSpPr/>
      </dsp:nvSpPr>
      <dsp:spPr>
        <a:xfrm>
          <a:off x="0" y="2591940"/>
          <a:ext cx="6102678" cy="428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208473-1BF0-46AD-BF9E-8D34B01DBD8A}">
      <dsp:nvSpPr>
        <dsp:cNvPr id="0" name=""/>
        <dsp:cNvSpPr/>
      </dsp:nvSpPr>
      <dsp:spPr>
        <a:xfrm>
          <a:off x="305133" y="2341020"/>
          <a:ext cx="5311734" cy="5018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467" tIns="0" rIns="161467" bIns="0" numCol="1" spcCol="1270" anchor="ctr" anchorCtr="0">
          <a:noAutofit/>
        </a:bodyPr>
        <a:lstStyle/>
        <a:p>
          <a:pPr marL="0" lvl="0" indent="0" algn="l" defTabSz="889000">
            <a:lnSpc>
              <a:spcPct val="90000"/>
            </a:lnSpc>
            <a:spcBef>
              <a:spcPct val="0"/>
            </a:spcBef>
            <a:spcAft>
              <a:spcPct val="35000"/>
            </a:spcAft>
            <a:buNone/>
          </a:pPr>
          <a:r>
            <a:rPr lang="pt-BR" altLang="pt-BR" sz="2000" kern="1200">
              <a:solidFill>
                <a:schemeClr val="tx1">
                  <a:lumMod val="75000"/>
                  <a:lumOff val="25000"/>
                </a:schemeClr>
              </a:solidFill>
            </a:rPr>
            <a:t>Quais são os próximos passos?</a:t>
          </a:r>
          <a:endParaRPr lang="pt-BR" altLang="pt-BR" sz="2000" kern="1200" dirty="0">
            <a:solidFill>
              <a:schemeClr val="tx1">
                <a:lumMod val="75000"/>
                <a:lumOff val="25000"/>
              </a:schemeClr>
            </a:solidFill>
          </a:endParaRPr>
        </a:p>
      </dsp:txBody>
      <dsp:txXfrm>
        <a:off x="329631" y="2365518"/>
        <a:ext cx="5262738" cy="4528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4798D-4C65-4D65-A761-791AB2064D76}">
      <dsp:nvSpPr>
        <dsp:cNvPr id="0" name=""/>
        <dsp:cNvSpPr/>
      </dsp:nvSpPr>
      <dsp:spPr>
        <a:xfrm>
          <a:off x="0" y="801950"/>
          <a:ext cx="7804341" cy="1216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solidFill>
                <a:schemeClr val="tx1">
                  <a:lumMod val="75000"/>
                  <a:lumOff val="25000"/>
                </a:schemeClr>
              </a:solidFill>
            </a:rPr>
            <a:t>As formas mais comuns de se usar um ciclo PDSA como parte de um esforço de melhoria são:</a:t>
          </a:r>
        </a:p>
      </dsp:txBody>
      <dsp:txXfrm>
        <a:off x="59399" y="861349"/>
        <a:ext cx="7685543" cy="1098002"/>
      </dsp:txXfrm>
    </dsp:sp>
    <dsp:sp modelId="{5B73FA6B-CFD3-4A1C-A48D-AB9F8EACBF43}">
      <dsp:nvSpPr>
        <dsp:cNvPr id="0" name=""/>
        <dsp:cNvSpPr/>
      </dsp:nvSpPr>
      <dsp:spPr>
        <a:xfrm>
          <a:off x="0" y="2115462"/>
          <a:ext cx="780434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78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t-BR" sz="1600" kern="1200" dirty="0">
              <a:solidFill>
                <a:schemeClr val="tx1">
                  <a:lumMod val="75000"/>
                  <a:lumOff val="25000"/>
                </a:schemeClr>
              </a:solidFill>
            </a:rPr>
            <a:t>Construir conhecimento para ajudar a responder qualquer uma das 3 questões fundamentais </a:t>
          </a:r>
        </a:p>
        <a:p>
          <a:pPr marL="171450" lvl="1" indent="-171450" algn="l" defTabSz="711200">
            <a:lnSpc>
              <a:spcPct val="90000"/>
            </a:lnSpc>
            <a:spcBef>
              <a:spcPct val="0"/>
            </a:spcBef>
            <a:spcAft>
              <a:spcPct val="20000"/>
            </a:spcAft>
            <a:buChar char="•"/>
          </a:pPr>
          <a:r>
            <a:rPr lang="pt-BR" sz="1600" kern="1200">
              <a:solidFill>
                <a:schemeClr val="tx1">
                  <a:lumMod val="75000"/>
                  <a:lumOff val="25000"/>
                </a:schemeClr>
              </a:solidFill>
            </a:rPr>
            <a:t>Testar uma mudança</a:t>
          </a:r>
          <a:endParaRPr lang="pt-BR" sz="1600" kern="1200" dirty="0">
            <a:solidFill>
              <a:schemeClr val="tx1">
                <a:lumMod val="75000"/>
                <a:lumOff val="25000"/>
              </a:schemeClr>
            </a:solidFill>
          </a:endParaRPr>
        </a:p>
        <a:p>
          <a:pPr marL="171450" lvl="1" indent="-171450" algn="l" defTabSz="711200">
            <a:lnSpc>
              <a:spcPct val="90000"/>
            </a:lnSpc>
            <a:spcBef>
              <a:spcPct val="0"/>
            </a:spcBef>
            <a:spcAft>
              <a:spcPct val="20000"/>
            </a:spcAft>
            <a:buChar char="•"/>
          </a:pPr>
          <a:r>
            <a:rPr lang="pt-BR" sz="1600" kern="1200" dirty="0">
              <a:solidFill>
                <a:schemeClr val="tx1">
                  <a:lumMod val="75000"/>
                  <a:lumOff val="25000"/>
                </a:schemeClr>
              </a:solidFill>
            </a:rPr>
            <a:t>Implementar uma mudança</a:t>
          </a:r>
        </a:p>
      </dsp:txBody>
      <dsp:txXfrm>
        <a:off x="0" y="2115462"/>
        <a:ext cx="7804341" cy="1076400"/>
      </dsp:txXfrm>
    </dsp:sp>
    <dsp:sp modelId="{9C5F2869-787F-4C76-A670-407829C8EDD4}">
      <dsp:nvSpPr>
        <dsp:cNvPr id="0" name=""/>
        <dsp:cNvSpPr/>
      </dsp:nvSpPr>
      <dsp:spPr>
        <a:xfrm>
          <a:off x="0" y="3446842"/>
          <a:ext cx="7804341" cy="1216800"/>
        </a:xfrm>
        <a:prstGeom prst="roundRect">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kern="1200" dirty="0">
              <a:solidFill>
                <a:schemeClr val="tx1">
                  <a:lumMod val="75000"/>
                  <a:lumOff val="25000"/>
                </a:schemeClr>
              </a:solidFill>
            </a:rPr>
            <a:t>O PDSA é útil para aprender sobre algum aspecto do processo ou de uma atividade de rotina. Por exemplo, uma coleta de dados de um processo, um teste de mudança, uma pesquisa com clientes, etc.</a:t>
          </a:r>
        </a:p>
      </dsp:txBody>
      <dsp:txXfrm>
        <a:off x="59399" y="3506241"/>
        <a:ext cx="7685543"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0A76C-16D0-4E41-9200-DC6327E72357}">
      <dsp:nvSpPr>
        <dsp:cNvPr id="0" name=""/>
        <dsp:cNvSpPr/>
      </dsp:nvSpPr>
      <dsp:spPr>
        <a:xfrm>
          <a:off x="0" y="429690"/>
          <a:ext cx="5994665" cy="6949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lumMod val="75000"/>
                  <a:lumOff val="25000"/>
                </a:schemeClr>
              </a:solidFill>
            </a:rPr>
            <a:t>Reduzir ou eliminar problemas que surgem devido ao não atendimento das expectativas dos clientes;</a:t>
          </a:r>
        </a:p>
      </dsp:txBody>
      <dsp:txXfrm>
        <a:off x="33926" y="463616"/>
        <a:ext cx="5926813" cy="627128"/>
      </dsp:txXfrm>
    </dsp:sp>
    <dsp:sp modelId="{1A19F21C-E872-486F-8450-F2E948EADFFB}">
      <dsp:nvSpPr>
        <dsp:cNvPr id="0" name=""/>
        <dsp:cNvSpPr/>
      </dsp:nvSpPr>
      <dsp:spPr>
        <a:xfrm>
          <a:off x="0" y="1176510"/>
          <a:ext cx="5994665" cy="6949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lumMod val="75000"/>
                  <a:lumOff val="25000"/>
                </a:schemeClr>
              </a:solidFill>
            </a:rPr>
            <a:t>Reduzir significativamente os custos, ao mesmo tempo que a qualidade é mantida ou melhorada;</a:t>
          </a:r>
          <a:endParaRPr lang="pt-BR" sz="1800" kern="1200" dirty="0">
            <a:solidFill>
              <a:schemeClr val="tx1">
                <a:lumMod val="75000"/>
                <a:lumOff val="25000"/>
              </a:schemeClr>
            </a:solidFill>
          </a:endParaRPr>
        </a:p>
      </dsp:txBody>
      <dsp:txXfrm>
        <a:off x="33926" y="1210436"/>
        <a:ext cx="5926813" cy="627128"/>
      </dsp:txXfrm>
    </dsp:sp>
    <dsp:sp modelId="{586C3230-90AC-4A18-9D86-9CB62C31EEDC}">
      <dsp:nvSpPr>
        <dsp:cNvPr id="0" name=""/>
        <dsp:cNvSpPr/>
      </dsp:nvSpPr>
      <dsp:spPr>
        <a:xfrm>
          <a:off x="0" y="1923330"/>
          <a:ext cx="5994665" cy="6949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lumMod val="75000"/>
                  <a:lumOff val="25000"/>
                </a:schemeClr>
              </a:solidFill>
            </a:rPr>
            <a:t>Aumentar as expectativas dos clientes, fornecendo produtos e serviços que os clientes percebam como tendo alto valor.</a:t>
          </a:r>
          <a:endParaRPr lang="pt-BR" sz="1800" kern="1200" dirty="0">
            <a:solidFill>
              <a:schemeClr val="tx1">
                <a:lumMod val="75000"/>
                <a:lumOff val="25000"/>
              </a:schemeClr>
            </a:solidFill>
          </a:endParaRPr>
        </a:p>
      </dsp:txBody>
      <dsp:txXfrm>
        <a:off x="33926" y="1957256"/>
        <a:ext cx="5926813" cy="6271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5F932-8A24-4D98-9720-EA0ACDE7C33E}">
      <dsp:nvSpPr>
        <dsp:cNvPr id="0" name=""/>
        <dsp:cNvSpPr/>
      </dsp:nvSpPr>
      <dsp:spPr>
        <a:xfrm>
          <a:off x="0" y="450588"/>
          <a:ext cx="7104076" cy="1216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pt-BR" sz="2000" kern="1200" dirty="0">
              <a:solidFill>
                <a:schemeClr val="tx1">
                  <a:lumMod val="75000"/>
                  <a:lumOff val="25000"/>
                </a:schemeClr>
              </a:solidFill>
              <a:latin typeface="Tw Cen MT" pitchFamily="34" charset="0"/>
            </a:rPr>
            <a:t>Um projeto de melhoria é resultado de um p</a:t>
          </a:r>
          <a:r>
            <a:rPr lang="pt-BR" sz="2000" b="1" kern="1200" dirty="0">
              <a:solidFill>
                <a:schemeClr val="tx1">
                  <a:lumMod val="75000"/>
                  <a:lumOff val="25000"/>
                </a:schemeClr>
              </a:solidFill>
              <a:latin typeface="Tw Cen MT" pitchFamily="34" charset="0"/>
            </a:rPr>
            <a:t>rocesso</a:t>
          </a:r>
          <a:endParaRPr lang="pt-BR" sz="2000" kern="1200" dirty="0">
            <a:solidFill>
              <a:schemeClr val="tx1">
                <a:lumMod val="75000"/>
                <a:lumOff val="25000"/>
              </a:schemeClr>
            </a:solidFill>
          </a:endParaRPr>
        </a:p>
      </dsp:txBody>
      <dsp:txXfrm>
        <a:off x="59399" y="509987"/>
        <a:ext cx="6985278" cy="1098002"/>
      </dsp:txXfrm>
    </dsp:sp>
    <dsp:sp modelId="{315C6090-BF6F-4CB5-92A2-4192A014AADB}">
      <dsp:nvSpPr>
        <dsp:cNvPr id="0" name=""/>
        <dsp:cNvSpPr/>
      </dsp:nvSpPr>
      <dsp:spPr>
        <a:xfrm>
          <a:off x="0" y="1854588"/>
          <a:ext cx="7104076" cy="1216800"/>
        </a:xfrm>
        <a:prstGeom prst="roundRect">
          <a:avLst/>
        </a:prstGeom>
        <a:solidFill>
          <a:schemeClr val="accent3">
            <a:hueOff val="-1199995"/>
            <a:satOff val="36283"/>
            <a:lumOff val="627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lumMod val="75000"/>
                  <a:lumOff val="25000"/>
                </a:schemeClr>
              </a:solidFill>
            </a:rPr>
            <a:t>As macro </a:t>
          </a:r>
          <a:r>
            <a:rPr lang="en-US" sz="2000" kern="1200" dirty="0" err="1">
              <a:solidFill>
                <a:schemeClr val="tx1">
                  <a:lumMod val="75000"/>
                  <a:lumOff val="25000"/>
                </a:schemeClr>
              </a:solidFill>
            </a:rPr>
            <a:t>etapas</a:t>
          </a:r>
          <a:r>
            <a:rPr lang="en-US" sz="2000" kern="1200" dirty="0">
              <a:solidFill>
                <a:schemeClr val="tx1">
                  <a:lumMod val="75000"/>
                  <a:lumOff val="25000"/>
                </a:schemeClr>
              </a:solidFill>
            </a:rPr>
            <a:t> de um </a:t>
          </a:r>
          <a:r>
            <a:rPr lang="en-US" sz="2000" kern="1200" dirty="0" err="1">
              <a:solidFill>
                <a:schemeClr val="tx1">
                  <a:lumMod val="75000"/>
                  <a:lumOff val="25000"/>
                </a:schemeClr>
              </a:solidFill>
            </a:rPr>
            <a:t>processo</a:t>
          </a:r>
          <a:r>
            <a:rPr lang="en-US" sz="2000" kern="1200" dirty="0">
              <a:solidFill>
                <a:schemeClr val="tx1">
                  <a:lumMod val="75000"/>
                  <a:lumOff val="25000"/>
                </a:schemeClr>
              </a:solidFill>
            </a:rPr>
            <a:t> de um </a:t>
          </a:r>
          <a:r>
            <a:rPr lang="en-US" sz="2000" kern="1200" dirty="0" err="1">
              <a:solidFill>
                <a:schemeClr val="tx1">
                  <a:lumMod val="75000"/>
                  <a:lumOff val="25000"/>
                </a:schemeClr>
              </a:solidFill>
            </a:rPr>
            <a:t>projeto</a:t>
          </a:r>
          <a:r>
            <a:rPr lang="en-US" sz="2000" kern="1200" dirty="0">
              <a:solidFill>
                <a:schemeClr val="tx1">
                  <a:lumMod val="75000"/>
                  <a:lumOff val="25000"/>
                </a:schemeClr>
              </a:solidFill>
            </a:rPr>
            <a:t> de </a:t>
          </a:r>
          <a:r>
            <a:rPr lang="en-US" sz="2000" kern="1200" dirty="0" err="1">
              <a:solidFill>
                <a:schemeClr val="tx1">
                  <a:lumMod val="75000"/>
                  <a:lumOff val="25000"/>
                </a:schemeClr>
              </a:solidFill>
            </a:rPr>
            <a:t>melhoria</a:t>
          </a:r>
          <a:r>
            <a:rPr lang="en-US" sz="2000" kern="1200" dirty="0">
              <a:solidFill>
                <a:schemeClr val="tx1">
                  <a:lumMod val="75000"/>
                  <a:lumOff val="25000"/>
                </a:schemeClr>
              </a:solidFill>
            </a:rPr>
            <a:t> s</a:t>
          </a:r>
          <a:r>
            <a:rPr lang="pt-BR" sz="2000" kern="1200" dirty="0" err="1">
              <a:solidFill>
                <a:schemeClr val="tx1">
                  <a:lumMod val="75000"/>
                  <a:lumOff val="25000"/>
                </a:schemeClr>
              </a:solidFill>
            </a:rPr>
            <a:t>ão</a:t>
          </a:r>
          <a:r>
            <a:rPr lang="pt-BR" sz="2000" kern="1200" dirty="0">
              <a:solidFill>
                <a:schemeClr val="tx1">
                  <a:lumMod val="75000"/>
                  <a:lumOff val="25000"/>
                </a:schemeClr>
              </a:solidFill>
            </a:rPr>
            <a:t>:</a:t>
          </a:r>
        </a:p>
      </dsp:txBody>
      <dsp:txXfrm>
        <a:off x="59399" y="1913987"/>
        <a:ext cx="6985278" cy="1098002"/>
      </dsp:txXfrm>
    </dsp:sp>
    <dsp:sp modelId="{667343FD-2B7A-40C5-B152-1A2BE934A40F}">
      <dsp:nvSpPr>
        <dsp:cNvPr id="0" name=""/>
        <dsp:cNvSpPr/>
      </dsp:nvSpPr>
      <dsp:spPr>
        <a:xfrm>
          <a:off x="0" y="3071388"/>
          <a:ext cx="710407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554" tIns="17780" rIns="99568" bIns="17780" numCol="1" spcCol="1270" anchor="t" anchorCtr="0">
          <a:noAutofit/>
        </a:bodyPr>
        <a:lstStyle/>
        <a:p>
          <a:pPr marL="114300" lvl="1" indent="-114300" algn="l" defTabSz="622300">
            <a:lnSpc>
              <a:spcPct val="90000"/>
            </a:lnSpc>
            <a:spcBef>
              <a:spcPct val="0"/>
            </a:spcBef>
            <a:spcAft>
              <a:spcPct val="20000"/>
            </a:spcAft>
            <a:buChar char="•"/>
          </a:pPr>
          <a:r>
            <a:rPr lang="pt-BR" sz="1400" kern="1200" dirty="0">
              <a:solidFill>
                <a:schemeClr val="tx1">
                  <a:lumMod val="75000"/>
                  <a:lumOff val="25000"/>
                </a:schemeClr>
              </a:solidFill>
            </a:rPr>
            <a:t>Entender a situação atual</a:t>
          </a:r>
        </a:p>
        <a:p>
          <a:pPr marL="114300" lvl="1" indent="-114300" algn="l" defTabSz="622300">
            <a:lnSpc>
              <a:spcPct val="90000"/>
            </a:lnSpc>
            <a:spcBef>
              <a:spcPct val="0"/>
            </a:spcBef>
            <a:spcAft>
              <a:spcPct val="20000"/>
            </a:spcAft>
            <a:buChar char="•"/>
          </a:pPr>
          <a:r>
            <a:rPr lang="pt-BR" sz="1400" kern="1200" dirty="0">
              <a:solidFill>
                <a:schemeClr val="tx1">
                  <a:lumMod val="75000"/>
                  <a:lumOff val="25000"/>
                </a:schemeClr>
              </a:solidFill>
            </a:rPr>
            <a:t>Desenvolver mudanças</a:t>
          </a:r>
        </a:p>
        <a:p>
          <a:pPr marL="114300" lvl="1" indent="-114300" algn="l" defTabSz="622300">
            <a:lnSpc>
              <a:spcPct val="90000"/>
            </a:lnSpc>
            <a:spcBef>
              <a:spcPct val="0"/>
            </a:spcBef>
            <a:spcAft>
              <a:spcPct val="20000"/>
            </a:spcAft>
            <a:buChar char="•"/>
          </a:pPr>
          <a:r>
            <a:rPr lang="pt-BR" sz="1400" kern="1200" dirty="0">
              <a:solidFill>
                <a:schemeClr val="tx1">
                  <a:lumMod val="75000"/>
                  <a:lumOff val="25000"/>
                </a:schemeClr>
              </a:solidFill>
            </a:rPr>
            <a:t>Testar mudanças</a:t>
          </a:r>
        </a:p>
        <a:p>
          <a:pPr marL="114300" lvl="1" indent="-114300" algn="l" defTabSz="622300">
            <a:lnSpc>
              <a:spcPct val="90000"/>
            </a:lnSpc>
            <a:spcBef>
              <a:spcPct val="0"/>
            </a:spcBef>
            <a:spcAft>
              <a:spcPct val="20000"/>
            </a:spcAft>
            <a:buChar char="•"/>
          </a:pPr>
          <a:r>
            <a:rPr lang="pt-BR" sz="1400" kern="1200" dirty="0">
              <a:solidFill>
                <a:schemeClr val="tx1">
                  <a:lumMod val="75000"/>
                  <a:lumOff val="25000"/>
                </a:schemeClr>
              </a:solidFill>
            </a:rPr>
            <a:t>Implementar mudanças</a:t>
          </a:r>
        </a:p>
      </dsp:txBody>
      <dsp:txXfrm>
        <a:off x="0" y="3071388"/>
        <a:ext cx="7104076" cy="10764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7E02E-3351-4297-A518-CD3887F826CE}">
      <dsp:nvSpPr>
        <dsp:cNvPr id="0" name=""/>
        <dsp:cNvSpPr/>
      </dsp:nvSpPr>
      <dsp:spPr>
        <a:xfrm>
          <a:off x="0" y="260065"/>
          <a:ext cx="6901744" cy="327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673FD-5954-4865-B909-D743939238CC}">
      <dsp:nvSpPr>
        <dsp:cNvPr id="0" name=""/>
        <dsp:cNvSpPr/>
      </dsp:nvSpPr>
      <dsp:spPr>
        <a:xfrm>
          <a:off x="345087" y="68185"/>
          <a:ext cx="4831220" cy="3837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bg2">
                  <a:lumMod val="10000"/>
                </a:schemeClr>
              </a:solidFill>
            </a:rPr>
            <a:t>Lidar com dados</a:t>
          </a:r>
        </a:p>
      </dsp:txBody>
      <dsp:txXfrm>
        <a:off x="363821" y="86919"/>
        <a:ext cx="4793752" cy="346292"/>
      </dsp:txXfrm>
    </dsp:sp>
    <dsp:sp modelId="{A9075BA1-59FB-46F9-9BEF-E5526D3BB686}">
      <dsp:nvSpPr>
        <dsp:cNvPr id="0" name=""/>
        <dsp:cNvSpPr/>
      </dsp:nvSpPr>
      <dsp:spPr>
        <a:xfrm>
          <a:off x="0" y="849745"/>
          <a:ext cx="6901744" cy="327600"/>
        </a:xfrm>
        <a:prstGeom prst="rect">
          <a:avLst/>
        </a:prstGeom>
        <a:solidFill>
          <a:schemeClr val="lt1">
            <a:alpha val="90000"/>
            <a:hueOff val="0"/>
            <a:satOff val="0"/>
            <a:lumOff val="0"/>
            <a:alphaOff val="0"/>
          </a:schemeClr>
        </a:solidFill>
        <a:ln w="19050" cap="flat" cmpd="sng" algn="ctr">
          <a:solidFill>
            <a:schemeClr val="accent4">
              <a:hueOff val="-295715"/>
              <a:satOff val="-9956"/>
              <a:lumOff val="-2418"/>
              <a:alphaOff val="0"/>
            </a:schemeClr>
          </a:solidFill>
          <a:prstDash val="solid"/>
        </a:ln>
        <a:effectLst/>
      </dsp:spPr>
      <dsp:style>
        <a:lnRef idx="2">
          <a:scrgbClr r="0" g="0" b="0"/>
        </a:lnRef>
        <a:fillRef idx="1">
          <a:scrgbClr r="0" g="0" b="0"/>
        </a:fillRef>
        <a:effectRef idx="0">
          <a:scrgbClr r="0" g="0" b="0"/>
        </a:effectRef>
        <a:fontRef idx="minor"/>
      </dsp:style>
    </dsp:sp>
    <dsp:sp modelId="{D05D06A2-D74A-4D45-88D6-2EAE7E976BB1}">
      <dsp:nvSpPr>
        <dsp:cNvPr id="0" name=""/>
        <dsp:cNvSpPr/>
      </dsp:nvSpPr>
      <dsp:spPr>
        <a:xfrm>
          <a:off x="345087" y="657865"/>
          <a:ext cx="4831220" cy="383760"/>
        </a:xfrm>
        <a:prstGeom prst="roundRect">
          <a:avLst/>
        </a:prstGeom>
        <a:solidFill>
          <a:schemeClr val="accent4">
            <a:hueOff val="-295715"/>
            <a:satOff val="-9956"/>
            <a:lumOff val="-24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a:solidFill>
                <a:schemeClr val="bg2">
                  <a:lumMod val="10000"/>
                </a:schemeClr>
              </a:solidFill>
            </a:rPr>
            <a:t>Entender a situação atual</a:t>
          </a:r>
          <a:endParaRPr lang="pt-BR" sz="2400" kern="1200" dirty="0">
            <a:solidFill>
              <a:schemeClr val="bg2">
                <a:lumMod val="10000"/>
              </a:schemeClr>
            </a:solidFill>
          </a:endParaRPr>
        </a:p>
      </dsp:txBody>
      <dsp:txXfrm>
        <a:off x="363821" y="676599"/>
        <a:ext cx="4793752" cy="346292"/>
      </dsp:txXfrm>
    </dsp:sp>
    <dsp:sp modelId="{7CBCCD5D-22D7-4FAF-8CA4-714004119BA7}">
      <dsp:nvSpPr>
        <dsp:cNvPr id="0" name=""/>
        <dsp:cNvSpPr/>
      </dsp:nvSpPr>
      <dsp:spPr>
        <a:xfrm>
          <a:off x="0" y="1439425"/>
          <a:ext cx="6901744" cy="327600"/>
        </a:xfrm>
        <a:prstGeom prst="rect">
          <a:avLst/>
        </a:prstGeom>
        <a:solidFill>
          <a:schemeClr val="lt1">
            <a:alpha val="90000"/>
            <a:hueOff val="0"/>
            <a:satOff val="0"/>
            <a:lumOff val="0"/>
            <a:alphaOff val="0"/>
          </a:schemeClr>
        </a:solidFill>
        <a:ln w="19050" cap="flat" cmpd="sng" algn="ctr">
          <a:solidFill>
            <a:schemeClr val="accent4">
              <a:hueOff val="-591430"/>
              <a:satOff val="-19911"/>
              <a:lumOff val="-4837"/>
              <a:alphaOff val="0"/>
            </a:schemeClr>
          </a:solidFill>
          <a:prstDash val="solid"/>
        </a:ln>
        <a:effectLst/>
      </dsp:spPr>
      <dsp:style>
        <a:lnRef idx="2">
          <a:scrgbClr r="0" g="0" b="0"/>
        </a:lnRef>
        <a:fillRef idx="1">
          <a:scrgbClr r="0" g="0" b="0"/>
        </a:fillRef>
        <a:effectRef idx="0">
          <a:scrgbClr r="0" g="0" b="0"/>
        </a:effectRef>
        <a:fontRef idx="minor"/>
      </dsp:style>
    </dsp:sp>
    <dsp:sp modelId="{F7E04810-A176-4AC5-8939-B7E9F652B632}">
      <dsp:nvSpPr>
        <dsp:cNvPr id="0" name=""/>
        <dsp:cNvSpPr/>
      </dsp:nvSpPr>
      <dsp:spPr>
        <a:xfrm>
          <a:off x="345087" y="1247545"/>
          <a:ext cx="4831220" cy="383760"/>
        </a:xfrm>
        <a:prstGeom prst="roundRect">
          <a:avLst/>
        </a:prstGeom>
        <a:solidFill>
          <a:schemeClr val="accent4">
            <a:hueOff val="-591430"/>
            <a:satOff val="-19911"/>
            <a:lumOff val="-483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a:solidFill>
                <a:schemeClr val="bg2">
                  <a:lumMod val="10000"/>
                </a:schemeClr>
              </a:solidFill>
            </a:rPr>
            <a:t>Desenvolver mudanças</a:t>
          </a:r>
          <a:endParaRPr lang="pt-BR" sz="2400" kern="1200" dirty="0">
            <a:solidFill>
              <a:schemeClr val="bg2">
                <a:lumMod val="10000"/>
              </a:schemeClr>
            </a:solidFill>
          </a:endParaRPr>
        </a:p>
      </dsp:txBody>
      <dsp:txXfrm>
        <a:off x="363821" y="1266279"/>
        <a:ext cx="4793752" cy="346292"/>
      </dsp:txXfrm>
    </dsp:sp>
    <dsp:sp modelId="{B7A7252F-429F-4042-A747-BC99DDA53A00}">
      <dsp:nvSpPr>
        <dsp:cNvPr id="0" name=""/>
        <dsp:cNvSpPr/>
      </dsp:nvSpPr>
      <dsp:spPr>
        <a:xfrm>
          <a:off x="0" y="2029105"/>
          <a:ext cx="6901744" cy="327600"/>
        </a:xfrm>
        <a:prstGeom prst="rect">
          <a:avLst/>
        </a:prstGeom>
        <a:solidFill>
          <a:schemeClr val="lt1">
            <a:alpha val="90000"/>
            <a:hueOff val="0"/>
            <a:satOff val="0"/>
            <a:lumOff val="0"/>
            <a:alphaOff val="0"/>
          </a:schemeClr>
        </a:solidFill>
        <a:ln w="19050" cap="flat" cmpd="sng" algn="ctr">
          <a:solidFill>
            <a:schemeClr val="accent4">
              <a:hueOff val="-887145"/>
              <a:satOff val="-29867"/>
              <a:lumOff val="-7255"/>
              <a:alphaOff val="0"/>
            </a:schemeClr>
          </a:solidFill>
          <a:prstDash val="solid"/>
        </a:ln>
        <a:effectLst/>
      </dsp:spPr>
      <dsp:style>
        <a:lnRef idx="2">
          <a:scrgbClr r="0" g="0" b="0"/>
        </a:lnRef>
        <a:fillRef idx="1">
          <a:scrgbClr r="0" g="0" b="0"/>
        </a:fillRef>
        <a:effectRef idx="0">
          <a:scrgbClr r="0" g="0" b="0"/>
        </a:effectRef>
        <a:fontRef idx="minor"/>
      </dsp:style>
    </dsp:sp>
    <dsp:sp modelId="{D0690B5C-1783-4CAD-A902-F019F6D58227}">
      <dsp:nvSpPr>
        <dsp:cNvPr id="0" name=""/>
        <dsp:cNvSpPr/>
      </dsp:nvSpPr>
      <dsp:spPr>
        <a:xfrm>
          <a:off x="345087" y="1837225"/>
          <a:ext cx="4831220" cy="383760"/>
        </a:xfrm>
        <a:prstGeom prst="roundRect">
          <a:avLst/>
        </a:prstGeom>
        <a:solidFill>
          <a:schemeClr val="accent4">
            <a:hueOff val="-887145"/>
            <a:satOff val="-29867"/>
            <a:lumOff val="-7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bg2">
                  <a:lumMod val="10000"/>
                </a:schemeClr>
              </a:solidFill>
            </a:rPr>
            <a:t>Testar mudanças</a:t>
          </a:r>
        </a:p>
      </dsp:txBody>
      <dsp:txXfrm>
        <a:off x="363821" y="1855959"/>
        <a:ext cx="4793752" cy="346292"/>
      </dsp:txXfrm>
    </dsp:sp>
    <dsp:sp modelId="{E023557F-B71A-4D22-8EEF-9F505666AA36}">
      <dsp:nvSpPr>
        <dsp:cNvPr id="0" name=""/>
        <dsp:cNvSpPr/>
      </dsp:nvSpPr>
      <dsp:spPr>
        <a:xfrm>
          <a:off x="0" y="2618785"/>
          <a:ext cx="6901744" cy="327600"/>
        </a:xfrm>
        <a:prstGeom prst="rect">
          <a:avLst/>
        </a:prstGeom>
        <a:solidFill>
          <a:schemeClr val="lt1">
            <a:alpha val="90000"/>
            <a:hueOff val="0"/>
            <a:satOff val="0"/>
            <a:lumOff val="0"/>
            <a:alphaOff val="0"/>
          </a:schemeClr>
        </a:solidFill>
        <a:ln w="19050" cap="flat" cmpd="sng" algn="ctr">
          <a:solidFill>
            <a:schemeClr val="accent4">
              <a:hueOff val="-1182859"/>
              <a:satOff val="-39823"/>
              <a:lumOff val="-9673"/>
              <a:alphaOff val="0"/>
            </a:schemeClr>
          </a:solidFill>
          <a:prstDash val="solid"/>
        </a:ln>
        <a:effectLst/>
      </dsp:spPr>
      <dsp:style>
        <a:lnRef idx="2">
          <a:scrgbClr r="0" g="0" b="0"/>
        </a:lnRef>
        <a:fillRef idx="1">
          <a:scrgbClr r="0" g="0" b="0"/>
        </a:fillRef>
        <a:effectRef idx="0">
          <a:scrgbClr r="0" g="0" b="0"/>
        </a:effectRef>
        <a:fontRef idx="minor"/>
      </dsp:style>
    </dsp:sp>
    <dsp:sp modelId="{909BFE4B-DD0E-40AC-B24B-596BD72484C5}">
      <dsp:nvSpPr>
        <dsp:cNvPr id="0" name=""/>
        <dsp:cNvSpPr/>
      </dsp:nvSpPr>
      <dsp:spPr>
        <a:xfrm>
          <a:off x="345087" y="2426905"/>
          <a:ext cx="4831220" cy="383760"/>
        </a:xfrm>
        <a:prstGeom prst="roundRect">
          <a:avLst/>
        </a:prstGeom>
        <a:solidFill>
          <a:schemeClr val="accent4">
            <a:hueOff val="-1182859"/>
            <a:satOff val="-39823"/>
            <a:lumOff val="-967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bg2">
                  <a:lumMod val="10000"/>
                </a:schemeClr>
              </a:solidFill>
            </a:rPr>
            <a:t>Implementar mudanças</a:t>
          </a:r>
        </a:p>
      </dsp:txBody>
      <dsp:txXfrm>
        <a:off x="363821" y="2445639"/>
        <a:ext cx="4793752" cy="346292"/>
      </dsp:txXfrm>
    </dsp:sp>
    <dsp:sp modelId="{5FF686EE-FA3D-49DD-88D4-33E1191C404E}">
      <dsp:nvSpPr>
        <dsp:cNvPr id="0" name=""/>
        <dsp:cNvSpPr/>
      </dsp:nvSpPr>
      <dsp:spPr>
        <a:xfrm>
          <a:off x="0" y="3208465"/>
          <a:ext cx="6901744" cy="327600"/>
        </a:xfrm>
        <a:prstGeom prst="rect">
          <a:avLst/>
        </a:prstGeom>
        <a:solidFill>
          <a:schemeClr val="lt1">
            <a:alpha val="90000"/>
            <a:hueOff val="0"/>
            <a:satOff val="0"/>
            <a:lumOff val="0"/>
            <a:alphaOff val="0"/>
          </a:schemeClr>
        </a:solidFill>
        <a:ln w="19050" cap="flat" cmpd="sng" algn="ctr">
          <a:solidFill>
            <a:schemeClr val="accent4">
              <a:hueOff val="-1478574"/>
              <a:satOff val="-49778"/>
              <a:lumOff val="-12092"/>
              <a:alphaOff val="0"/>
            </a:schemeClr>
          </a:solidFill>
          <a:prstDash val="solid"/>
        </a:ln>
        <a:effectLst/>
      </dsp:spPr>
      <dsp:style>
        <a:lnRef idx="2">
          <a:scrgbClr r="0" g="0" b="0"/>
        </a:lnRef>
        <a:fillRef idx="1">
          <a:scrgbClr r="0" g="0" b="0"/>
        </a:fillRef>
        <a:effectRef idx="0">
          <a:scrgbClr r="0" g="0" b="0"/>
        </a:effectRef>
        <a:fontRef idx="minor"/>
      </dsp:style>
    </dsp:sp>
    <dsp:sp modelId="{317A62C3-E8E4-4599-839D-9767130BB482}">
      <dsp:nvSpPr>
        <dsp:cNvPr id="0" name=""/>
        <dsp:cNvSpPr/>
      </dsp:nvSpPr>
      <dsp:spPr>
        <a:xfrm>
          <a:off x="345087" y="3016585"/>
          <a:ext cx="4831220" cy="383760"/>
        </a:xfrm>
        <a:prstGeom prst="roundRect">
          <a:avLst/>
        </a:prstGeom>
        <a:solidFill>
          <a:schemeClr val="accent4">
            <a:hueOff val="-1478574"/>
            <a:satOff val="-49778"/>
            <a:lumOff val="-1209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dirty="0">
              <a:solidFill>
                <a:schemeClr val="bg2">
                  <a:lumMod val="10000"/>
                </a:schemeClr>
              </a:solidFill>
            </a:rPr>
            <a:t>Disseminar Melhorias</a:t>
          </a:r>
        </a:p>
      </dsp:txBody>
      <dsp:txXfrm>
        <a:off x="363821" y="3035319"/>
        <a:ext cx="4793752" cy="346292"/>
      </dsp:txXfrm>
    </dsp:sp>
    <dsp:sp modelId="{463CDCCC-1158-4E58-A532-05AE02D8F8CC}">
      <dsp:nvSpPr>
        <dsp:cNvPr id="0" name=""/>
        <dsp:cNvSpPr/>
      </dsp:nvSpPr>
      <dsp:spPr>
        <a:xfrm>
          <a:off x="0" y="3798145"/>
          <a:ext cx="6901744" cy="327600"/>
        </a:xfrm>
        <a:prstGeom prst="rect">
          <a:avLst/>
        </a:prstGeom>
        <a:solidFill>
          <a:schemeClr val="lt1">
            <a:alpha val="90000"/>
            <a:hueOff val="0"/>
            <a:satOff val="0"/>
            <a:lumOff val="0"/>
            <a:alphaOff val="0"/>
          </a:schemeClr>
        </a:solidFill>
        <a:ln w="19050" cap="flat" cmpd="sng" algn="ctr">
          <a:solidFill>
            <a:schemeClr val="accent4">
              <a:hueOff val="-1774289"/>
              <a:satOff val="-59734"/>
              <a:lumOff val="-14510"/>
              <a:alphaOff val="0"/>
            </a:schemeClr>
          </a:solidFill>
          <a:prstDash val="solid"/>
        </a:ln>
        <a:effectLst/>
      </dsp:spPr>
      <dsp:style>
        <a:lnRef idx="2">
          <a:scrgbClr r="0" g="0" b="0"/>
        </a:lnRef>
        <a:fillRef idx="1">
          <a:scrgbClr r="0" g="0" b="0"/>
        </a:fillRef>
        <a:effectRef idx="0">
          <a:scrgbClr r="0" g="0" b="0"/>
        </a:effectRef>
        <a:fontRef idx="minor"/>
      </dsp:style>
    </dsp:sp>
    <dsp:sp modelId="{007067BE-BC74-4327-949A-111F83310311}">
      <dsp:nvSpPr>
        <dsp:cNvPr id="0" name=""/>
        <dsp:cNvSpPr/>
      </dsp:nvSpPr>
      <dsp:spPr>
        <a:xfrm>
          <a:off x="345087" y="3606265"/>
          <a:ext cx="4831220" cy="383760"/>
        </a:xfrm>
        <a:prstGeom prst="roundRect">
          <a:avLst/>
        </a:prstGeom>
        <a:solidFill>
          <a:schemeClr val="accent4">
            <a:hueOff val="-1774289"/>
            <a:satOff val="-59734"/>
            <a:lumOff val="-145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609" tIns="0" rIns="182609" bIns="0" numCol="1" spcCol="1270" anchor="ctr" anchorCtr="0">
          <a:noAutofit/>
        </a:bodyPr>
        <a:lstStyle/>
        <a:p>
          <a:pPr marL="0" lvl="0" indent="0" algn="l" defTabSz="1066800">
            <a:lnSpc>
              <a:spcPct val="90000"/>
            </a:lnSpc>
            <a:spcBef>
              <a:spcPct val="0"/>
            </a:spcBef>
            <a:spcAft>
              <a:spcPct val="35000"/>
            </a:spcAft>
            <a:buNone/>
          </a:pPr>
          <a:r>
            <a:rPr lang="pt-BR" sz="2400" kern="1200">
              <a:solidFill>
                <a:schemeClr val="bg2">
                  <a:lumMod val="10000"/>
                </a:schemeClr>
              </a:solidFill>
            </a:rPr>
            <a:t>Trabalhar em equipe </a:t>
          </a:r>
          <a:endParaRPr lang="pt-BR" sz="2400" kern="1200" dirty="0">
            <a:solidFill>
              <a:schemeClr val="bg2">
                <a:lumMod val="10000"/>
              </a:schemeClr>
            </a:solidFill>
          </a:endParaRPr>
        </a:p>
      </dsp:txBody>
      <dsp:txXfrm>
        <a:off x="363821" y="3624999"/>
        <a:ext cx="479375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0A76-80F6-4F77-A8F4-8591451F32B3}">
      <dsp:nvSpPr>
        <dsp:cNvPr id="0" name=""/>
        <dsp:cNvSpPr/>
      </dsp:nvSpPr>
      <dsp:spPr>
        <a:xfrm>
          <a:off x="1058570" y="198119"/>
          <a:ext cx="2560320" cy="2560320"/>
        </a:xfrm>
        <a:prstGeom prst="pie">
          <a:avLst>
            <a:gd name="adj1" fmla="val 16200000"/>
            <a:gd name="adj2" fmla="val 180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dirty="0"/>
            <a:t>Método</a:t>
          </a:r>
        </a:p>
      </dsp:txBody>
      <dsp:txXfrm>
        <a:off x="2407920" y="740663"/>
        <a:ext cx="914400" cy="762000"/>
      </dsp:txXfrm>
    </dsp:sp>
    <dsp:sp modelId="{D7C4A764-830B-4614-BFAB-4A5E26678AC8}">
      <dsp:nvSpPr>
        <dsp:cNvPr id="0" name=""/>
        <dsp:cNvSpPr/>
      </dsp:nvSpPr>
      <dsp:spPr>
        <a:xfrm>
          <a:off x="1005840" y="289559"/>
          <a:ext cx="2560320" cy="2560320"/>
        </a:xfrm>
        <a:prstGeom prst="pie">
          <a:avLst>
            <a:gd name="adj1" fmla="val 1800000"/>
            <a:gd name="adj2" fmla="val 9000000"/>
          </a:avLst>
        </a:prstGeom>
        <a:solidFill>
          <a:srgbClr val="008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dirty="0"/>
            <a:t>Tempo</a:t>
          </a:r>
        </a:p>
      </dsp:txBody>
      <dsp:txXfrm>
        <a:off x="1615440" y="1950720"/>
        <a:ext cx="1371600" cy="670560"/>
      </dsp:txXfrm>
    </dsp:sp>
    <dsp:sp modelId="{5A90C416-D3D6-4301-AB75-4BE0039E7894}">
      <dsp:nvSpPr>
        <dsp:cNvPr id="0" name=""/>
        <dsp:cNvSpPr/>
      </dsp:nvSpPr>
      <dsp:spPr>
        <a:xfrm>
          <a:off x="953109" y="198119"/>
          <a:ext cx="2560320" cy="2560320"/>
        </a:xfrm>
        <a:prstGeom prst="pie">
          <a:avLst>
            <a:gd name="adj1" fmla="val 9000000"/>
            <a:gd name="adj2" fmla="val 16200000"/>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pt-BR" sz="2100" kern="1200" dirty="0"/>
            <a:t>Foco</a:t>
          </a:r>
        </a:p>
      </dsp:txBody>
      <dsp:txXfrm>
        <a:off x="1249679" y="740663"/>
        <a:ext cx="914400" cy="762000"/>
      </dsp:txXfrm>
    </dsp:sp>
    <dsp:sp modelId="{79FAD8BF-7D7C-4FFC-AE1B-69D351F80F79}">
      <dsp:nvSpPr>
        <dsp:cNvPr id="0" name=""/>
        <dsp:cNvSpPr/>
      </dsp:nvSpPr>
      <dsp:spPr>
        <a:xfrm>
          <a:off x="900285" y="39623"/>
          <a:ext cx="2877312" cy="287731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FDE56-5863-4C8F-9566-C95EF4CAA3B9}">
      <dsp:nvSpPr>
        <dsp:cNvPr id="0" name=""/>
        <dsp:cNvSpPr/>
      </dsp:nvSpPr>
      <dsp:spPr>
        <a:xfrm>
          <a:off x="847343" y="130902"/>
          <a:ext cx="2877312" cy="287731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B67CA-0CCC-4993-A326-FB50DDA465A0}">
      <dsp:nvSpPr>
        <dsp:cNvPr id="0" name=""/>
        <dsp:cNvSpPr/>
      </dsp:nvSpPr>
      <dsp:spPr>
        <a:xfrm>
          <a:off x="794402" y="39623"/>
          <a:ext cx="2877312" cy="287731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66C69-6D14-46AD-8134-AC083256A4CE}">
      <dsp:nvSpPr>
        <dsp:cNvPr id="0" name=""/>
        <dsp:cNvSpPr/>
      </dsp:nvSpPr>
      <dsp:spPr>
        <a:xfrm>
          <a:off x="0" y="3120949"/>
          <a:ext cx="7526216"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86EDFA-C6C4-4C22-804A-18CB12049F3B}">
      <dsp:nvSpPr>
        <dsp:cNvPr id="0" name=""/>
        <dsp:cNvSpPr/>
      </dsp:nvSpPr>
      <dsp:spPr>
        <a:xfrm>
          <a:off x="0" y="1780452"/>
          <a:ext cx="7526216"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B47439-D39A-49C0-86AD-6EED0863A1BF}">
      <dsp:nvSpPr>
        <dsp:cNvPr id="0" name=""/>
        <dsp:cNvSpPr/>
      </dsp:nvSpPr>
      <dsp:spPr>
        <a:xfrm>
          <a:off x="0" y="439954"/>
          <a:ext cx="7526216"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DE0D5-C4D7-48C4-A3F0-CCFD3F4FB612}">
      <dsp:nvSpPr>
        <dsp:cNvPr id="0" name=""/>
        <dsp:cNvSpPr/>
      </dsp:nvSpPr>
      <dsp:spPr>
        <a:xfrm>
          <a:off x="3349164" y="490"/>
          <a:ext cx="5569399" cy="43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endParaRPr lang="pt-BR" sz="2200" kern="1200" dirty="0"/>
        </a:p>
      </dsp:txBody>
      <dsp:txXfrm>
        <a:off x="3349164" y="490"/>
        <a:ext cx="5569399" cy="439464"/>
      </dsp:txXfrm>
    </dsp:sp>
    <dsp:sp modelId="{7E5F8701-FDB6-4E43-A56A-A94BC5AE4F36}">
      <dsp:nvSpPr>
        <dsp:cNvPr id="0" name=""/>
        <dsp:cNvSpPr/>
      </dsp:nvSpPr>
      <dsp:spPr>
        <a:xfrm>
          <a:off x="4" y="490"/>
          <a:ext cx="7526208" cy="439464"/>
        </a:xfrm>
        <a:prstGeom prst="round2SameRect">
          <a:avLst>
            <a:gd name="adj1" fmla="val 16670"/>
            <a:gd name="adj2" fmla="val 0"/>
          </a:avLst>
        </a:prstGeom>
        <a:solidFill>
          <a:srgbClr val="FF66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lumMod val="75000"/>
                  <a:lumOff val="25000"/>
                </a:schemeClr>
              </a:solidFill>
            </a:rPr>
            <a:t>Desejo de melhorar</a:t>
          </a:r>
        </a:p>
      </dsp:txBody>
      <dsp:txXfrm>
        <a:off x="21461" y="21947"/>
        <a:ext cx="7483294" cy="418007"/>
      </dsp:txXfrm>
    </dsp:sp>
    <dsp:sp modelId="{FC7F0DA4-919C-446A-8446-BB11A014C85F}">
      <dsp:nvSpPr>
        <dsp:cNvPr id="0" name=""/>
        <dsp:cNvSpPr/>
      </dsp:nvSpPr>
      <dsp:spPr>
        <a:xfrm>
          <a:off x="0" y="439954"/>
          <a:ext cx="7526216" cy="87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r>
            <a:rPr lang="pt-BR" sz="1700" kern="1200" dirty="0"/>
            <a:t>Esse desejo deve estar incrustrado na mente da liderança da organização que tem a responsabilidade de criar entre seus colaboradores um ambiente propício para a melhoria </a:t>
          </a:r>
        </a:p>
      </dsp:txBody>
      <dsp:txXfrm>
        <a:off x="0" y="439954"/>
        <a:ext cx="7526216" cy="879060"/>
      </dsp:txXfrm>
    </dsp:sp>
    <dsp:sp modelId="{2C742AAF-7A98-46BB-A30D-470F79EF5761}">
      <dsp:nvSpPr>
        <dsp:cNvPr id="0" name=""/>
        <dsp:cNvSpPr/>
      </dsp:nvSpPr>
      <dsp:spPr>
        <a:xfrm flipH="1">
          <a:off x="6081790" y="1340987"/>
          <a:ext cx="104147" cy="43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b" anchorCtr="0">
          <a:noAutofit/>
        </a:bodyPr>
        <a:lstStyle/>
        <a:p>
          <a:pPr marL="0" lvl="0" indent="0" algn="l" defTabSz="222250">
            <a:lnSpc>
              <a:spcPct val="90000"/>
            </a:lnSpc>
            <a:spcBef>
              <a:spcPct val="0"/>
            </a:spcBef>
            <a:spcAft>
              <a:spcPct val="35000"/>
            </a:spcAft>
            <a:buNone/>
          </a:pPr>
          <a:endParaRPr lang="pt-BR" sz="500" kern="1200"/>
        </a:p>
      </dsp:txBody>
      <dsp:txXfrm>
        <a:off x="6081790" y="1340987"/>
        <a:ext cx="104147" cy="439464"/>
      </dsp:txXfrm>
    </dsp:sp>
    <dsp:sp modelId="{416FB7B2-8C26-44FC-AB33-D95AC2CE57B1}">
      <dsp:nvSpPr>
        <dsp:cNvPr id="0" name=""/>
        <dsp:cNvSpPr/>
      </dsp:nvSpPr>
      <dsp:spPr>
        <a:xfrm>
          <a:off x="4" y="1340987"/>
          <a:ext cx="7526208" cy="439464"/>
        </a:xfrm>
        <a:prstGeom prst="round2SameRect">
          <a:avLst>
            <a:gd name="adj1" fmla="val 16670"/>
            <a:gd name="adj2" fmla="val 0"/>
          </a:avLst>
        </a:prstGeom>
        <a:solidFill>
          <a:srgbClr val="FF66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tx1">
                  <a:lumMod val="75000"/>
                  <a:lumOff val="25000"/>
                </a:schemeClr>
              </a:solidFill>
            </a:rPr>
            <a:t>Domínio de um método para melhorar. </a:t>
          </a:r>
        </a:p>
      </dsp:txBody>
      <dsp:txXfrm>
        <a:off x="21461" y="1362444"/>
        <a:ext cx="7483294" cy="418007"/>
      </dsp:txXfrm>
    </dsp:sp>
    <dsp:sp modelId="{874FDCB4-5805-4BAC-9842-D1149647F6DD}">
      <dsp:nvSpPr>
        <dsp:cNvPr id="0" name=""/>
        <dsp:cNvSpPr/>
      </dsp:nvSpPr>
      <dsp:spPr>
        <a:xfrm>
          <a:off x="0" y="1780452"/>
          <a:ext cx="7526216" cy="87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171450" lvl="1" indent="-171450" algn="l" defTabSz="755650">
            <a:lnSpc>
              <a:spcPct val="90000"/>
            </a:lnSpc>
            <a:spcBef>
              <a:spcPct val="0"/>
            </a:spcBef>
            <a:spcAft>
              <a:spcPct val="15000"/>
            </a:spcAft>
            <a:buChar char="•"/>
          </a:pPr>
          <a:r>
            <a:rPr lang="pt-BR" sz="1700" kern="1200" dirty="0"/>
            <a:t>A melhoria pode até acontecer como fruto do acaso, mas não é producente depender apenas do acaso. É preciso que a organização domine e use métodos que acelerem o processo de melhoria</a:t>
          </a:r>
        </a:p>
      </dsp:txBody>
      <dsp:txXfrm>
        <a:off x="0" y="1780452"/>
        <a:ext cx="7526216" cy="879060"/>
      </dsp:txXfrm>
    </dsp:sp>
    <dsp:sp modelId="{45CC83CF-E6F7-4841-B3E9-B9C8CB8D714C}">
      <dsp:nvSpPr>
        <dsp:cNvPr id="0" name=""/>
        <dsp:cNvSpPr/>
      </dsp:nvSpPr>
      <dsp:spPr>
        <a:xfrm>
          <a:off x="3349164" y="2681485"/>
          <a:ext cx="5569399" cy="439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endParaRPr lang="pt-BR" sz="2100" kern="1200"/>
        </a:p>
      </dsp:txBody>
      <dsp:txXfrm>
        <a:off x="3349164" y="2681485"/>
        <a:ext cx="5569399" cy="439464"/>
      </dsp:txXfrm>
    </dsp:sp>
    <dsp:sp modelId="{EC1B96E7-3269-4652-A0B6-03B0841CAD08}">
      <dsp:nvSpPr>
        <dsp:cNvPr id="0" name=""/>
        <dsp:cNvSpPr/>
      </dsp:nvSpPr>
      <dsp:spPr>
        <a:xfrm>
          <a:off x="4" y="2681485"/>
          <a:ext cx="7526208" cy="439464"/>
        </a:xfrm>
        <a:prstGeom prst="round2SameRect">
          <a:avLst>
            <a:gd name="adj1" fmla="val 16670"/>
            <a:gd name="adj2" fmla="val 0"/>
          </a:avLst>
        </a:prstGeom>
        <a:solidFill>
          <a:srgbClr val="FF660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l" defTabSz="933450">
            <a:lnSpc>
              <a:spcPct val="90000"/>
            </a:lnSpc>
            <a:spcBef>
              <a:spcPct val="0"/>
            </a:spcBef>
            <a:spcAft>
              <a:spcPct val="35000"/>
            </a:spcAft>
            <a:buNone/>
          </a:pPr>
          <a:r>
            <a:rPr lang="pt-BR" sz="2100" kern="1200" dirty="0">
              <a:solidFill>
                <a:schemeClr val="tx1">
                  <a:lumMod val="75000"/>
                  <a:lumOff val="25000"/>
                </a:schemeClr>
              </a:solidFill>
            </a:rPr>
            <a:t>Aplicação do método na prática. </a:t>
          </a:r>
        </a:p>
      </dsp:txBody>
      <dsp:txXfrm>
        <a:off x="21461" y="2702942"/>
        <a:ext cx="7483294" cy="418007"/>
      </dsp:txXfrm>
    </dsp:sp>
    <dsp:sp modelId="{923F3F18-782B-4B4E-A66D-178103DD0EDE}">
      <dsp:nvSpPr>
        <dsp:cNvPr id="0" name=""/>
        <dsp:cNvSpPr/>
      </dsp:nvSpPr>
      <dsp:spPr>
        <a:xfrm>
          <a:off x="0" y="3120949"/>
          <a:ext cx="7526216" cy="87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pt-BR" sz="1600" kern="1200" dirty="0"/>
            <a:t>O desejo de melhorar e o domínio de um método não são suficientes.   É preciso, além do desejo e do domínio do método, dedicar, de forma disciplinada, um tempo para aplicar o método. Deve-se colocá-lo em ação. </a:t>
          </a:r>
        </a:p>
      </dsp:txBody>
      <dsp:txXfrm>
        <a:off x="0" y="3120949"/>
        <a:ext cx="7526216" cy="879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38983-88CB-4020-BDA2-7165C95727B8}">
      <dsp:nvSpPr>
        <dsp:cNvPr id="0" name=""/>
        <dsp:cNvSpPr/>
      </dsp:nvSpPr>
      <dsp:spPr>
        <a:xfrm>
          <a:off x="0" y="289689"/>
          <a:ext cx="5994665" cy="793012"/>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5253" tIns="395732" rIns="465253" bIns="135128" numCol="1" spcCol="1270" anchor="t" anchorCtr="0">
          <a:noAutofit/>
        </a:bodyPr>
        <a:lstStyle/>
        <a:p>
          <a:pPr marL="171450" lvl="1" indent="-171450" algn="l" defTabSz="844550">
            <a:lnSpc>
              <a:spcPct val="90000"/>
            </a:lnSpc>
            <a:spcBef>
              <a:spcPct val="0"/>
            </a:spcBef>
            <a:spcAft>
              <a:spcPct val="15000"/>
            </a:spcAft>
            <a:buChar char="•"/>
          </a:pPr>
          <a:r>
            <a:rPr lang="pt-BR" sz="1900" kern="1200" dirty="0"/>
            <a:t>Ao lidar com a primeira questão tenha em mente:</a:t>
          </a:r>
        </a:p>
      </dsp:txBody>
      <dsp:txXfrm>
        <a:off x="0" y="289689"/>
        <a:ext cx="5994665" cy="793012"/>
      </dsp:txXfrm>
    </dsp:sp>
    <dsp:sp modelId="{0B51C374-C228-4B22-9FC5-DCF6D59C974F}">
      <dsp:nvSpPr>
        <dsp:cNvPr id="0" name=""/>
        <dsp:cNvSpPr/>
      </dsp:nvSpPr>
      <dsp:spPr>
        <a:xfrm>
          <a:off x="299440" y="9249"/>
          <a:ext cx="5451914" cy="5608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609" tIns="0" rIns="158609" bIns="0" numCol="1" spcCol="1270" anchor="ctr" anchorCtr="0">
          <a:noAutofit/>
        </a:bodyPr>
        <a:lstStyle/>
        <a:p>
          <a:pPr marL="0" lvl="0" indent="0" algn="l" defTabSz="889000">
            <a:lnSpc>
              <a:spcPct val="90000"/>
            </a:lnSpc>
            <a:spcBef>
              <a:spcPct val="0"/>
            </a:spcBef>
            <a:spcAft>
              <a:spcPct val="35000"/>
            </a:spcAft>
            <a:buNone/>
          </a:pPr>
          <a:r>
            <a:rPr lang="pt-BR" sz="2000" i="1" kern="1200" dirty="0">
              <a:solidFill>
                <a:schemeClr val="tx1">
                  <a:lumMod val="65000"/>
                  <a:lumOff val="35000"/>
                </a:schemeClr>
              </a:solidFill>
            </a:rPr>
            <a:t>Q1. O que estamos tentando realizar?</a:t>
          </a:r>
          <a:endParaRPr lang="pt-BR" sz="2000" kern="1200" dirty="0">
            <a:solidFill>
              <a:schemeClr val="tx1">
                <a:lumMod val="65000"/>
                <a:lumOff val="35000"/>
              </a:schemeClr>
            </a:solidFill>
          </a:endParaRPr>
        </a:p>
      </dsp:txBody>
      <dsp:txXfrm>
        <a:off x="326820" y="36629"/>
        <a:ext cx="5397154"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A6112-5A0C-4FDC-91D1-F1234BF0F611}">
      <dsp:nvSpPr>
        <dsp:cNvPr id="0" name=""/>
        <dsp:cNvSpPr/>
      </dsp:nvSpPr>
      <dsp:spPr>
        <a:xfrm>
          <a:off x="0" y="11935"/>
          <a:ext cx="6268915" cy="9547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dirty="0">
              <a:solidFill>
                <a:schemeClr val="tx1">
                  <a:lumMod val="65000"/>
                  <a:lumOff val="35000"/>
                </a:schemeClr>
              </a:solidFill>
            </a:rPr>
            <a:t>Objetivo do projeto com Atividade do Projeto</a:t>
          </a:r>
          <a:endParaRPr lang="pt-BR" sz="1800" kern="1200" dirty="0">
            <a:solidFill>
              <a:schemeClr val="tx1">
                <a:lumMod val="65000"/>
                <a:lumOff val="35000"/>
              </a:schemeClr>
            </a:solidFill>
          </a:endParaRPr>
        </a:p>
      </dsp:txBody>
      <dsp:txXfrm>
        <a:off x="46606" y="58541"/>
        <a:ext cx="6175703" cy="861508"/>
      </dsp:txXfrm>
    </dsp:sp>
    <dsp:sp modelId="{7A770C8F-84E1-44D0-A01F-42922AC8A0C3}">
      <dsp:nvSpPr>
        <dsp:cNvPr id="0" name=""/>
        <dsp:cNvSpPr/>
      </dsp:nvSpPr>
      <dsp:spPr>
        <a:xfrm>
          <a:off x="0" y="966655"/>
          <a:ext cx="626891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t-BR" sz="1600" kern="1200" dirty="0">
              <a:solidFill>
                <a:schemeClr val="tx1">
                  <a:lumMod val="65000"/>
                  <a:lumOff val="35000"/>
                </a:schemeClr>
              </a:solidFill>
            </a:rPr>
            <a:t>Exemplos de atividades: coletar dados, criar uma base de dados, mapear processos, fazer um diagrama de causa e efeito, etc.</a:t>
          </a:r>
        </a:p>
      </dsp:txBody>
      <dsp:txXfrm>
        <a:off x="0" y="966655"/>
        <a:ext cx="6268915" cy="844560"/>
      </dsp:txXfrm>
    </dsp:sp>
    <dsp:sp modelId="{9A44CDD1-B76D-4211-8C81-9D02F0B2B4C4}">
      <dsp:nvSpPr>
        <dsp:cNvPr id="0" name=""/>
        <dsp:cNvSpPr/>
      </dsp:nvSpPr>
      <dsp:spPr>
        <a:xfrm>
          <a:off x="0" y="1811215"/>
          <a:ext cx="6268915" cy="954720"/>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kern="1200" dirty="0">
              <a:solidFill>
                <a:schemeClr val="tx1">
                  <a:lumMod val="65000"/>
                  <a:lumOff val="35000"/>
                </a:schemeClr>
              </a:solidFill>
            </a:rPr>
            <a:t>Objetivo do Projeto com Ideia de Mudança (solução)</a:t>
          </a:r>
        </a:p>
      </dsp:txBody>
      <dsp:txXfrm>
        <a:off x="46606" y="1857821"/>
        <a:ext cx="6175703" cy="861508"/>
      </dsp:txXfrm>
    </dsp:sp>
    <dsp:sp modelId="{DA4845CB-3FFA-4A06-BC1E-823BF5024D70}">
      <dsp:nvSpPr>
        <dsp:cNvPr id="0" name=""/>
        <dsp:cNvSpPr/>
      </dsp:nvSpPr>
      <dsp:spPr>
        <a:xfrm>
          <a:off x="0" y="2765935"/>
          <a:ext cx="626891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3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pt-BR" sz="1600" kern="1200" dirty="0">
              <a:solidFill>
                <a:schemeClr val="tx1">
                  <a:lumMod val="65000"/>
                  <a:lumOff val="35000"/>
                </a:schemeClr>
              </a:solidFill>
            </a:rPr>
            <a:t>Exemplo de ideias de mudanças: eliminar passos do processo, reduzir classificações de itens, implementar </a:t>
          </a:r>
          <a:r>
            <a:rPr lang="pt-BR" sz="1600" kern="1200" dirty="0" err="1">
              <a:solidFill>
                <a:schemeClr val="tx1">
                  <a:lumMod val="65000"/>
                  <a:lumOff val="35000"/>
                </a:schemeClr>
              </a:solidFill>
            </a:rPr>
            <a:t>checklist</a:t>
          </a:r>
          <a:r>
            <a:rPr lang="pt-BR" sz="1600" kern="1200" dirty="0">
              <a:solidFill>
                <a:schemeClr val="tx1">
                  <a:lumMod val="65000"/>
                  <a:lumOff val="35000"/>
                </a:schemeClr>
              </a:solidFill>
            </a:rPr>
            <a:t>, implementar dispositivo à prova de erro, aproximar passos do processo, </a:t>
          </a:r>
          <a:r>
            <a:rPr lang="pt-BR" sz="1600" kern="1200" dirty="0" err="1">
              <a:solidFill>
                <a:schemeClr val="tx1">
                  <a:lumMod val="65000"/>
                  <a:lumOff val="35000"/>
                </a:schemeClr>
              </a:solidFill>
            </a:rPr>
            <a:t>etc</a:t>
          </a:r>
          <a:endParaRPr lang="pt-BR" sz="1600" kern="1200" dirty="0">
            <a:solidFill>
              <a:schemeClr val="tx1">
                <a:lumMod val="65000"/>
                <a:lumOff val="35000"/>
              </a:schemeClr>
            </a:solidFill>
          </a:endParaRPr>
        </a:p>
      </dsp:txBody>
      <dsp:txXfrm>
        <a:off x="0" y="2765935"/>
        <a:ext cx="6268915" cy="844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C8F6B-0111-4166-A637-BCE0A9AC885E}">
      <dsp:nvSpPr>
        <dsp:cNvPr id="0" name=""/>
        <dsp:cNvSpPr/>
      </dsp:nvSpPr>
      <dsp:spPr>
        <a:xfrm>
          <a:off x="0" y="453586"/>
          <a:ext cx="6608214"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kern="1200" dirty="0"/>
            <a:t>Fronteiras para as atividades</a:t>
          </a:r>
        </a:p>
      </dsp:txBody>
      <dsp:txXfrm>
        <a:off x="59399" y="512985"/>
        <a:ext cx="6489416" cy="1098002"/>
      </dsp:txXfrm>
    </dsp:sp>
    <dsp:sp modelId="{70FC4487-11FF-4FBD-A4D7-6EF528203627}">
      <dsp:nvSpPr>
        <dsp:cNvPr id="0" name=""/>
        <dsp:cNvSpPr/>
      </dsp:nvSpPr>
      <dsp:spPr>
        <a:xfrm>
          <a:off x="0" y="1887348"/>
          <a:ext cx="6608214"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81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t-BR" sz="2000" kern="1200" dirty="0"/>
            <a:t>As fronteiras para as atividades estabelecem restrições ao escopo da iniciativa. </a:t>
          </a:r>
        </a:p>
        <a:p>
          <a:pPr marL="228600" lvl="1" indent="-228600" algn="l" defTabSz="889000">
            <a:lnSpc>
              <a:spcPct val="90000"/>
            </a:lnSpc>
            <a:spcBef>
              <a:spcPct val="0"/>
            </a:spcBef>
            <a:spcAft>
              <a:spcPct val="20000"/>
            </a:spcAft>
            <a:buChar char="•"/>
          </a:pPr>
          <a:r>
            <a:rPr lang="pt-BR" sz="2000" kern="1200" dirty="0"/>
            <a:t>Que mudanças não podem ser feitas? Que áreas não podem ser impactadas? Que indicadores não poderão ser afetados?</a:t>
          </a:r>
          <a:endParaRPr lang="en-US" sz="2000" kern="1200" dirty="0"/>
        </a:p>
      </dsp:txBody>
      <dsp:txXfrm>
        <a:off x="0" y="1887348"/>
        <a:ext cx="6608214" cy="14464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E9B6B-D8F3-4FE4-B75A-EFB5899DC055}">
      <dsp:nvSpPr>
        <dsp:cNvPr id="0" name=""/>
        <dsp:cNvSpPr/>
      </dsp:nvSpPr>
      <dsp:spPr>
        <a:xfrm>
          <a:off x="0" y="368691"/>
          <a:ext cx="5840973" cy="6552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51979A-2A74-401A-89D6-846B86935CDE}">
      <dsp:nvSpPr>
        <dsp:cNvPr id="0" name=""/>
        <dsp:cNvSpPr/>
      </dsp:nvSpPr>
      <dsp:spPr>
        <a:xfrm>
          <a:off x="294045" y="5408"/>
          <a:ext cx="5331328" cy="76752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751" tIns="0" rIns="155751" bIns="0" numCol="1" spcCol="1270" anchor="ctr" anchorCtr="0">
          <a:noAutofit/>
        </a:bodyPr>
        <a:lstStyle/>
        <a:p>
          <a:pPr marL="0" lvl="0" indent="0" algn="l" defTabSz="1066800">
            <a:lnSpc>
              <a:spcPct val="90000"/>
            </a:lnSpc>
            <a:spcBef>
              <a:spcPct val="0"/>
            </a:spcBef>
            <a:spcAft>
              <a:spcPct val="35000"/>
            </a:spcAft>
            <a:buNone/>
          </a:pPr>
          <a:r>
            <a:rPr lang="pt-BR" sz="2400" i="1" kern="1200" dirty="0"/>
            <a:t>Q2. Como saberemos se uma mudança é uma melhoria?</a:t>
          </a:r>
          <a:endParaRPr lang="pt-BR" sz="2400" kern="1200" dirty="0"/>
        </a:p>
      </dsp:txBody>
      <dsp:txXfrm>
        <a:off x="331512" y="42875"/>
        <a:ext cx="5256394"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9A859-A18C-42E6-A967-CD1C34F7DF85}">
      <dsp:nvSpPr>
        <dsp:cNvPr id="0" name=""/>
        <dsp:cNvSpPr/>
      </dsp:nvSpPr>
      <dsp:spPr>
        <a:xfrm>
          <a:off x="0" y="366690"/>
          <a:ext cx="6048672" cy="604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BFF797-C52D-4F31-A3CC-DC709C1E67AC}">
      <dsp:nvSpPr>
        <dsp:cNvPr id="0" name=""/>
        <dsp:cNvSpPr/>
      </dsp:nvSpPr>
      <dsp:spPr>
        <a:xfrm>
          <a:off x="302138" y="12449"/>
          <a:ext cx="5632582" cy="7084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38" tIns="0" rIns="160038" bIns="0" numCol="1" spcCol="1270" anchor="ctr" anchorCtr="0">
          <a:noAutofit/>
        </a:bodyPr>
        <a:lstStyle/>
        <a:p>
          <a:pPr marL="0" lvl="0" indent="0" algn="l" defTabSz="1066800">
            <a:lnSpc>
              <a:spcPct val="90000"/>
            </a:lnSpc>
            <a:spcBef>
              <a:spcPct val="0"/>
            </a:spcBef>
            <a:spcAft>
              <a:spcPct val="35000"/>
            </a:spcAft>
            <a:buNone/>
          </a:pPr>
          <a:r>
            <a:rPr lang="pt-BR" sz="2400" i="1" kern="1200" dirty="0"/>
            <a:t>Q3. Que mudanças podemos fazer que resultarão em melhoria?</a:t>
          </a:r>
          <a:endParaRPr lang="pt-BR" sz="2400" kern="1200" dirty="0"/>
        </a:p>
      </dsp:txBody>
      <dsp:txXfrm>
        <a:off x="336723" y="47034"/>
        <a:ext cx="5563412" cy="639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E5186-D063-400C-91B8-7762290D0873}">
      <dsp:nvSpPr>
        <dsp:cNvPr id="0" name=""/>
        <dsp:cNvSpPr/>
      </dsp:nvSpPr>
      <dsp:spPr>
        <a:xfrm>
          <a:off x="0" y="0"/>
          <a:ext cx="6102678" cy="540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solidFill>
                <a:schemeClr val="tx1">
                  <a:lumMod val="65000"/>
                  <a:lumOff val="35000"/>
                </a:schemeClr>
              </a:solidFill>
            </a:rPr>
            <a:t>Um bom processo é aquele em que as pessoas têm facilidade de fazer as coisas certas e dificuldade de cometer erros. Isto também vale para produtos.  </a:t>
          </a:r>
        </a:p>
      </dsp:txBody>
      <dsp:txXfrm>
        <a:off x="26387" y="26387"/>
        <a:ext cx="6049904" cy="487766"/>
      </dsp:txXfrm>
    </dsp:sp>
    <dsp:sp modelId="{F8DE91AD-10AC-48A8-9606-E01F360FC6AE}">
      <dsp:nvSpPr>
        <dsp:cNvPr id="0" name=""/>
        <dsp:cNvSpPr/>
      </dsp:nvSpPr>
      <dsp:spPr>
        <a:xfrm>
          <a:off x="0" y="668207"/>
          <a:ext cx="6102678" cy="540540"/>
        </a:xfrm>
        <a:prstGeom prst="round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solidFill>
                <a:schemeClr val="tx1">
                  <a:lumMod val="65000"/>
                  <a:lumOff val="35000"/>
                </a:schemeClr>
              </a:solidFill>
            </a:rPr>
            <a:t>As </a:t>
          </a:r>
          <a:r>
            <a:rPr lang="pt-BR" sz="1400" kern="1200" dirty="0">
              <a:solidFill>
                <a:schemeClr val="tx1">
                  <a:lumMod val="65000"/>
                  <a:lumOff val="35000"/>
                </a:schemeClr>
              </a:solidFill>
            </a:rPr>
            <a:t>ideias para obtermos boas mudanças nos produtos e processos podem vir de 4 meios:</a:t>
          </a:r>
        </a:p>
      </dsp:txBody>
      <dsp:txXfrm>
        <a:off x="26387" y="694594"/>
        <a:ext cx="6049904" cy="487766"/>
      </dsp:txXfrm>
    </dsp:sp>
    <dsp:sp modelId="{DC95F891-5826-41AD-999B-EF2FE1EEB9CB}">
      <dsp:nvSpPr>
        <dsp:cNvPr id="0" name=""/>
        <dsp:cNvSpPr/>
      </dsp:nvSpPr>
      <dsp:spPr>
        <a:xfrm>
          <a:off x="0" y="1208747"/>
          <a:ext cx="6102678" cy="118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76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pt-BR" sz="1800" kern="1200" dirty="0">
              <a:solidFill>
                <a:schemeClr val="tx1">
                  <a:lumMod val="65000"/>
                  <a:lumOff val="35000"/>
                </a:schemeClr>
              </a:solidFill>
            </a:rPr>
            <a:t>Análise crítica sobre processo/produto atual</a:t>
          </a:r>
        </a:p>
        <a:p>
          <a:pPr marL="171450" lvl="1" indent="-171450" algn="l" defTabSz="800100">
            <a:lnSpc>
              <a:spcPct val="90000"/>
            </a:lnSpc>
            <a:spcBef>
              <a:spcPct val="0"/>
            </a:spcBef>
            <a:spcAft>
              <a:spcPct val="20000"/>
            </a:spcAft>
            <a:buChar char="•"/>
          </a:pPr>
          <a:r>
            <a:rPr lang="pt-BR" sz="1800" kern="1200" dirty="0">
              <a:solidFill>
                <a:schemeClr val="tx1">
                  <a:lumMod val="65000"/>
                  <a:lumOff val="35000"/>
                </a:schemeClr>
              </a:solidFill>
            </a:rPr>
            <a:t>Uso de novas tecnologias</a:t>
          </a:r>
        </a:p>
        <a:p>
          <a:pPr marL="171450" lvl="1" indent="-171450" algn="l" defTabSz="800100">
            <a:lnSpc>
              <a:spcPct val="90000"/>
            </a:lnSpc>
            <a:spcBef>
              <a:spcPct val="0"/>
            </a:spcBef>
            <a:spcAft>
              <a:spcPct val="20000"/>
            </a:spcAft>
            <a:buChar char="•"/>
          </a:pPr>
          <a:r>
            <a:rPr lang="pt-BR" sz="1800" kern="1200" dirty="0">
              <a:solidFill>
                <a:schemeClr val="tx1">
                  <a:lumMod val="65000"/>
                  <a:lumOff val="35000"/>
                </a:schemeClr>
              </a:solidFill>
            </a:rPr>
            <a:t>Pensamento criativo</a:t>
          </a:r>
        </a:p>
        <a:p>
          <a:pPr marL="171450" lvl="1" indent="-171450" algn="l" defTabSz="800100">
            <a:lnSpc>
              <a:spcPct val="90000"/>
            </a:lnSpc>
            <a:spcBef>
              <a:spcPct val="0"/>
            </a:spcBef>
            <a:spcAft>
              <a:spcPct val="20000"/>
            </a:spcAft>
            <a:buChar char="•"/>
          </a:pPr>
          <a:r>
            <a:rPr lang="pt-BR" sz="1800" kern="1200" dirty="0">
              <a:solidFill>
                <a:schemeClr val="tx1">
                  <a:lumMod val="65000"/>
                  <a:lumOff val="35000"/>
                </a:schemeClr>
              </a:solidFill>
            </a:rPr>
            <a:t>Uso de conceitos de mudança</a:t>
          </a:r>
        </a:p>
      </dsp:txBody>
      <dsp:txXfrm>
        <a:off x="0" y="1208747"/>
        <a:ext cx="6102678" cy="11881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DC89A-8AD4-4A02-A61D-DD3631E1D78F}" type="datetimeFigureOut">
              <a:rPr lang="en-US" smtClean="0"/>
              <a:pPr/>
              <a:t>5/25/2018</a:t>
            </a:fld>
            <a:endParaRPr lang="en-US"/>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A003E-1C84-4A74-9772-29561B5D0709}" type="slidenum">
              <a:rPr lang="en-US" smtClean="0"/>
              <a:pPr/>
              <a:t>‹nº›</a:t>
            </a:fld>
            <a:endParaRPr lang="en-US"/>
          </a:p>
        </p:txBody>
      </p:sp>
    </p:spTree>
    <p:extLst>
      <p:ext uri="{BB962C8B-B14F-4D97-AF65-F5344CB8AC3E}">
        <p14:creationId xmlns:p14="http://schemas.microsoft.com/office/powerpoint/2010/main" xmlns="" val="399338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6D9476D6-3786-4AA6-A0CC-D08E187F0BBE}"/>
              </a:ext>
            </a:extLst>
          </p:cNvPr>
          <p:cNvSpPr>
            <a:spLocks noGrp="1" noChangeArrowheads="1"/>
          </p:cNvSpPr>
          <p:nvPr>
            <p:ph type="sldNum" sz="quarter"/>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53D9E2CF-488C-4E64-B76B-F2ED05760DE2}" type="slidenum">
              <a:rPr lang="pt-BR" altLang="pt-BR" smtClean="0">
                <a:latin typeface="Arial" panose="020B0604020202020204" pitchFamily="34" charset="0"/>
              </a:rPr>
              <a:pPr>
                <a:spcBef>
                  <a:spcPct val="0"/>
                </a:spcBef>
                <a:buClrTx/>
                <a:buFontTx/>
                <a:buNone/>
              </a:pPr>
              <a:t>1</a:t>
            </a:fld>
            <a:endParaRPr lang="pt-BR" altLang="pt-BR">
              <a:latin typeface="Arial" panose="020B0604020202020204" pitchFamily="34" charset="0"/>
            </a:endParaRPr>
          </a:p>
        </p:txBody>
      </p:sp>
      <p:sp>
        <p:nvSpPr>
          <p:cNvPr id="4099" name="Rectangle 1">
            <a:extLst>
              <a:ext uri="{FF2B5EF4-FFF2-40B4-BE49-F238E27FC236}">
                <a16:creationId xmlns:a16="http://schemas.microsoft.com/office/drawing/2014/main" xmlns="" id="{D71A6E81-FB31-4400-82EC-88190FB9AF64}"/>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4100" name="Rectangle 2">
            <a:extLst>
              <a:ext uri="{FF2B5EF4-FFF2-40B4-BE49-F238E27FC236}">
                <a16:creationId xmlns:a16="http://schemas.microsoft.com/office/drawing/2014/main" xmlns="" id="{BCC02712-B20F-4C6A-A4C0-712AE76056A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pt-BR" altLang="pt-BR">
              <a:latin typeface="Times New Roman" panose="02020603050405020304" pitchFamily="18" charset="0"/>
            </a:endParaRPr>
          </a:p>
        </p:txBody>
      </p:sp>
    </p:spTree>
    <p:extLst>
      <p:ext uri="{BB962C8B-B14F-4D97-AF65-F5344CB8AC3E}">
        <p14:creationId xmlns:p14="http://schemas.microsoft.com/office/powerpoint/2010/main" xmlns="" val="1797440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08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111209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19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4243034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29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705471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397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1252820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49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7921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601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49026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70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646774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80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629466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890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61337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901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48539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75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2345075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755401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63510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05458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921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608835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9318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590618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xfrm>
            <a:off x="1028700" y="806450"/>
            <a:ext cx="5060950" cy="3795713"/>
          </a:xfrm>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82422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028700" y="806450"/>
            <a:ext cx="5060950" cy="3795713"/>
          </a:xfrm>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719505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846474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xmlns="" val="3185371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03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33236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27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442557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13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3299947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24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1608652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xmlns="" val="2888813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342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2102702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D5E6-067C-476B-847E-A6BA34C8E22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0051" name="Rectangle 2"/>
          <p:cNvSpPr>
            <a:spLocks noGrp="1" noRot="1" noChangeAspect="1" noChangeArrowheads="1" noTextEdit="1"/>
          </p:cNvSpPr>
          <p:nvPr>
            <p:ph type="sldImg"/>
          </p:nvPr>
        </p:nvSpPr>
        <p:spPr>
          <a:xfrm>
            <a:off x="992188" y="768350"/>
            <a:ext cx="5121275" cy="3840163"/>
          </a:xfrm>
          <a:ln/>
        </p:spPr>
      </p:sp>
      <p:sp>
        <p:nvSpPr>
          <p:cNvPr id="130052" name="Rectangle 3"/>
          <p:cNvSpPr>
            <a:spLocks noGrp="1" noChangeArrowheads="1"/>
          </p:cNvSpPr>
          <p:nvPr>
            <p:ph type="body" idx="1"/>
          </p:nvPr>
        </p:nvSpPr>
        <p:spPr>
          <a:xfrm>
            <a:off x="946656" y="4863698"/>
            <a:ext cx="5205988" cy="4602968"/>
          </a:xfrm>
          <a:noFill/>
          <a:ln/>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xmlns="" val="3020410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D5E6-067C-476B-847E-A6BA34C8E227}"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0051" name="Rectangle 2"/>
          <p:cNvSpPr>
            <a:spLocks noGrp="1" noRot="1" noChangeAspect="1" noChangeArrowheads="1" noTextEdit="1"/>
          </p:cNvSpPr>
          <p:nvPr>
            <p:ph type="sldImg"/>
          </p:nvPr>
        </p:nvSpPr>
        <p:spPr>
          <a:xfrm>
            <a:off x="992188" y="768350"/>
            <a:ext cx="5121275" cy="3840163"/>
          </a:xfrm>
          <a:ln/>
        </p:spPr>
      </p:sp>
      <p:sp>
        <p:nvSpPr>
          <p:cNvPr id="130052" name="Rectangle 3"/>
          <p:cNvSpPr>
            <a:spLocks noGrp="1" noChangeArrowheads="1"/>
          </p:cNvSpPr>
          <p:nvPr>
            <p:ph type="body" idx="1"/>
          </p:nvPr>
        </p:nvSpPr>
        <p:spPr>
          <a:xfrm>
            <a:off x="946656" y="4863698"/>
            <a:ext cx="5205988" cy="4602968"/>
          </a:xfrm>
          <a:noFill/>
          <a:ln/>
        </p:spPr>
        <p:txBody>
          <a:bodyPr/>
          <a:lstStyle/>
          <a:p>
            <a:pPr eaLnBrk="1" hangingPunct="1"/>
            <a:endParaRPr lang="en-GB">
              <a:latin typeface="Arial" pitchFamily="34" charset="0"/>
            </a:endParaRPr>
          </a:p>
        </p:txBody>
      </p:sp>
    </p:spTree>
    <p:extLst>
      <p:ext uri="{BB962C8B-B14F-4D97-AF65-F5344CB8AC3E}">
        <p14:creationId xmlns:p14="http://schemas.microsoft.com/office/powerpoint/2010/main" xmlns="" val="1787820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E42FC-97BE-421F-9364-38AAE1DDB97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1075" name="Rectangle 2"/>
          <p:cNvSpPr>
            <a:spLocks noGrp="1" noRot="1" noChangeAspect="1" noChangeArrowheads="1" noTextEdit="1"/>
          </p:cNvSpPr>
          <p:nvPr>
            <p:ph type="sldImg"/>
          </p:nvPr>
        </p:nvSpPr>
        <p:spPr>
          <a:xfrm>
            <a:off x="1371600" y="1143000"/>
            <a:ext cx="4114800" cy="3086100"/>
          </a:xfrm>
          <a:ln/>
        </p:spPr>
      </p:sp>
      <p:sp>
        <p:nvSpPr>
          <p:cNvPr id="1310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xmlns="" val="517130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445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2020988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64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AAADB4-8934-42D7-BD5D-403FACE48386}"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77649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075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154194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ço Reservado para Imagem de Slide 1"/>
          <p:cNvSpPr>
            <a:spLocks noGrp="1" noRot="1" noChangeAspect="1" noTextEdit="1"/>
          </p:cNvSpPr>
          <p:nvPr>
            <p:ph type="sldImg"/>
          </p:nvPr>
        </p:nvSpPr>
        <p:spPr>
          <a:xfrm>
            <a:off x="1371600" y="1143000"/>
            <a:ext cx="4114800" cy="3086100"/>
          </a:xfrm>
          <a:ln/>
        </p:spPr>
      </p:sp>
      <p:sp>
        <p:nvSpPr>
          <p:cNvPr id="290819" name="Espaço Reservado para Anotações 2"/>
          <p:cNvSpPr>
            <a:spLocks noGrp="1"/>
          </p:cNvSpPr>
          <p:nvPr>
            <p:ph type="body" idx="1"/>
          </p:nvPr>
        </p:nvSpPr>
        <p:spPr>
          <a:noFill/>
        </p:spPr>
        <p:txBody>
          <a:bodyPr/>
          <a:lstStyle/>
          <a:p>
            <a:endParaRPr lang="en-US">
              <a:latin typeface="Arial" pitchFamily="34" charset="0"/>
            </a:endParaRPr>
          </a:p>
        </p:txBody>
      </p:sp>
    </p:spTree>
    <p:extLst>
      <p:ext uri="{BB962C8B-B14F-4D97-AF65-F5344CB8AC3E}">
        <p14:creationId xmlns:p14="http://schemas.microsoft.com/office/powerpoint/2010/main" xmlns="" val="2188171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A19F07-2EDA-42C1-9063-B2B8A305F814}"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08547" name="Rectangle 2"/>
          <p:cNvSpPr>
            <a:spLocks noGrp="1" noRot="1" noChangeAspect="1" noChangeArrowheads="1" noTextEdit="1"/>
          </p:cNvSpPr>
          <p:nvPr>
            <p:ph type="sldImg"/>
          </p:nvPr>
        </p:nvSpPr>
        <p:spPr bwMode="auto">
          <a:xfrm>
            <a:off x="990600" y="768350"/>
            <a:ext cx="5119688" cy="3838575"/>
          </a:xfrm>
          <a:noFill/>
          <a:ln>
            <a:solidFill>
              <a:srgbClr val="000000"/>
            </a:solidFill>
            <a:miter lim="800000"/>
            <a:headEnd/>
            <a:tailEnd/>
          </a:ln>
        </p:spPr>
      </p:sp>
      <p:sp>
        <p:nvSpPr>
          <p:cNvPr id="108548" name="Rectangle 3"/>
          <p:cNvSpPr>
            <a:spLocks noGrp="1" noChangeArrowheads="1"/>
          </p:cNvSpPr>
          <p:nvPr>
            <p:ph type="body" idx="1"/>
          </p:nvPr>
        </p:nvSpPr>
        <p:spPr bwMode="auto">
          <a:xfrm>
            <a:off x="709614" y="4862515"/>
            <a:ext cx="5680075" cy="4603750"/>
          </a:xfrm>
          <a:noFill/>
        </p:spPr>
        <p:txBody>
          <a:bodyPr wrap="square" numCol="1" anchor="t" anchorCtr="0" compatLnSpc="1">
            <a:prstTxWarp prst="textNoShape">
              <a:avLst/>
            </a:prstTxWarp>
          </a:bodyPr>
          <a:lstStyle/>
          <a:p>
            <a:pPr eaLnBrk="1" hangingPunct="1">
              <a:spcBef>
                <a:spcPct val="0"/>
              </a:spcBef>
              <a:buFontTx/>
              <a:buChar char="-"/>
            </a:pPr>
            <a:r>
              <a:rPr lang="pt-BR"/>
              <a:t>Lembre-se da relação entre mudança e melhoria: fazer melhoria é a busca de boas mudanças.  Muitas vezes a busca das boas mudanças não é óbvia, por isso precisamos obter conhecimento sobre o processo em estudo</a:t>
            </a:r>
          </a:p>
          <a:p>
            <a:pPr eaLnBrk="1" hangingPunct="1">
              <a:spcBef>
                <a:spcPct val="0"/>
              </a:spcBef>
              <a:buFontTx/>
              <a:buChar char="-"/>
            </a:pPr>
            <a:r>
              <a:rPr lang="pt-BR"/>
              <a:t>A maneira mais eficiente para obtermos conhecimento é através do método científico</a:t>
            </a:r>
          </a:p>
          <a:p>
            <a:pPr eaLnBrk="1" hangingPunct="1">
              <a:spcBef>
                <a:spcPct val="0"/>
              </a:spcBef>
              <a:buFontTx/>
              <a:buChar char="-"/>
            </a:pPr>
            <a:endParaRPr lang="pt-BR"/>
          </a:p>
        </p:txBody>
      </p:sp>
    </p:spTree>
    <p:extLst>
      <p:ext uri="{BB962C8B-B14F-4D97-AF65-F5344CB8AC3E}">
        <p14:creationId xmlns:p14="http://schemas.microsoft.com/office/powerpoint/2010/main" xmlns="" val="995396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AB3456-5643-447F-8360-B1139FF2729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09571" name="Rectangle 2"/>
          <p:cNvSpPr>
            <a:spLocks noGrp="1" noRot="1" noChangeAspect="1" noChangeArrowheads="1" noTextEdit="1"/>
          </p:cNvSpPr>
          <p:nvPr>
            <p:ph type="sldImg"/>
          </p:nvPr>
        </p:nvSpPr>
        <p:spPr bwMode="auto">
          <a:xfrm>
            <a:off x="990600" y="768350"/>
            <a:ext cx="5119688" cy="3838575"/>
          </a:xfrm>
          <a:noFill/>
          <a:ln>
            <a:solidFill>
              <a:srgbClr val="000000"/>
            </a:solidFill>
            <a:miter lim="800000"/>
            <a:headEnd/>
            <a:tailEnd/>
          </a:ln>
        </p:spPr>
      </p:sp>
      <p:sp>
        <p:nvSpPr>
          <p:cNvPr id="109572" name="Rectangle 3"/>
          <p:cNvSpPr>
            <a:spLocks noGrp="1" noChangeArrowheads="1"/>
          </p:cNvSpPr>
          <p:nvPr>
            <p:ph type="body" idx="1"/>
          </p:nvPr>
        </p:nvSpPr>
        <p:spPr bwMode="auto">
          <a:xfrm>
            <a:off x="709614" y="4862515"/>
            <a:ext cx="5680075" cy="4603750"/>
          </a:xfrm>
          <a:noFill/>
        </p:spPr>
        <p:txBody>
          <a:bodyPr wrap="square" numCol="1" anchor="t" anchorCtr="0" compatLnSpc="1">
            <a:prstTxWarp prst="textNoShape">
              <a:avLst/>
            </a:prstTxWarp>
          </a:bodyPr>
          <a:lstStyle/>
          <a:p>
            <a:pPr eaLnBrk="1" hangingPunct="1">
              <a:spcBef>
                <a:spcPct val="0"/>
              </a:spcBef>
              <a:buFontTx/>
              <a:buChar char="-"/>
            </a:pPr>
            <a:r>
              <a:rPr lang="pt-BR"/>
              <a:t>Você se recorda do que é o método científico?</a:t>
            </a:r>
          </a:p>
          <a:p>
            <a:pPr eaLnBrk="1" hangingPunct="1">
              <a:spcBef>
                <a:spcPct val="0"/>
              </a:spcBef>
            </a:pPr>
            <a:r>
              <a:rPr lang="pt-BR"/>
              <a:t>1) Tudo começa (e termina!) com questões</a:t>
            </a:r>
          </a:p>
          <a:p>
            <a:pPr eaLnBrk="1" hangingPunct="1">
              <a:spcBef>
                <a:spcPct val="0"/>
              </a:spcBef>
            </a:pPr>
            <a:r>
              <a:rPr lang="pt-BR"/>
              <a:t>2) O cientista sempre tem uma hipótese a respeito de qual vai ser a resposta (predição)</a:t>
            </a:r>
          </a:p>
          <a:p>
            <a:pPr eaLnBrk="1" hangingPunct="1">
              <a:spcBef>
                <a:spcPct val="0"/>
              </a:spcBef>
            </a:pPr>
            <a:r>
              <a:rPr lang="pt-BR"/>
              <a:t>3) Então o cientista faz um estudo</a:t>
            </a:r>
          </a:p>
          <a:p>
            <a:pPr eaLnBrk="1" hangingPunct="1">
              <a:spcBef>
                <a:spcPct val="0"/>
              </a:spcBef>
            </a:pPr>
            <a:r>
              <a:rPr lang="pt-BR"/>
              <a:t>4) Analisa os resultados e....</a:t>
            </a:r>
          </a:p>
          <a:p>
            <a:pPr eaLnBrk="1" hangingPunct="1">
              <a:spcBef>
                <a:spcPct val="0"/>
              </a:spcBef>
            </a:pPr>
            <a:r>
              <a:rPr lang="pt-BR"/>
              <a:t>5) Publica</a:t>
            </a:r>
          </a:p>
        </p:txBody>
      </p:sp>
    </p:spTree>
    <p:extLst>
      <p:ext uri="{BB962C8B-B14F-4D97-AF65-F5344CB8AC3E}">
        <p14:creationId xmlns:p14="http://schemas.microsoft.com/office/powerpoint/2010/main" xmlns="" val="2723918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E33986-3972-449B-8054-D0645259E35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10595" name="Rectangle 2"/>
          <p:cNvSpPr>
            <a:spLocks noGrp="1" noRot="1" noChangeAspect="1" noChangeArrowheads="1" noTextEdit="1"/>
          </p:cNvSpPr>
          <p:nvPr>
            <p:ph type="sldImg"/>
          </p:nvPr>
        </p:nvSpPr>
        <p:spPr bwMode="auto">
          <a:xfrm>
            <a:off x="990600" y="768350"/>
            <a:ext cx="5119688" cy="3838575"/>
          </a:xfrm>
          <a:noFill/>
          <a:ln>
            <a:solidFill>
              <a:srgbClr val="000000"/>
            </a:solidFill>
            <a:miter lim="800000"/>
            <a:headEnd/>
            <a:tailEnd/>
          </a:ln>
        </p:spPr>
      </p:sp>
      <p:sp>
        <p:nvSpPr>
          <p:cNvPr id="110596" name="Rectangle 3"/>
          <p:cNvSpPr>
            <a:spLocks noGrp="1" noChangeArrowheads="1"/>
          </p:cNvSpPr>
          <p:nvPr>
            <p:ph type="body" idx="1"/>
          </p:nvPr>
        </p:nvSpPr>
        <p:spPr bwMode="auto">
          <a:xfrm>
            <a:off x="709614" y="4862515"/>
            <a:ext cx="5680075" cy="4603750"/>
          </a:xfrm>
          <a:noFill/>
        </p:spPr>
        <p:txBody>
          <a:bodyPr wrap="square" numCol="1" anchor="t" anchorCtr="0" compatLnSpc="1">
            <a:prstTxWarp prst="textNoShape">
              <a:avLst/>
            </a:prstTxWarp>
          </a:bodyPr>
          <a:lstStyle/>
          <a:p>
            <a:pPr eaLnBrk="1" hangingPunct="1">
              <a:spcBef>
                <a:spcPct val="0"/>
              </a:spcBef>
            </a:pPr>
            <a:r>
              <a:rPr lang="pt-BR"/>
              <a:t>Nas organizações podemos usar o mesmo método:</a:t>
            </a:r>
          </a:p>
          <a:p>
            <a:pPr eaLnBrk="1" hangingPunct="1">
              <a:spcBef>
                <a:spcPct val="0"/>
              </a:spcBef>
            </a:pPr>
            <a:r>
              <a:rPr lang="pt-BR"/>
              <a:t>1) Tudo TAMBÉM começa (e termina!) com questões: </a:t>
            </a:r>
          </a:p>
          <a:p>
            <a:pPr lvl="2" eaLnBrk="1" hangingPunct="1">
              <a:spcBef>
                <a:spcPct val="0"/>
              </a:spcBef>
              <a:buFontTx/>
              <a:buChar char="-"/>
            </a:pPr>
            <a:r>
              <a:rPr lang="pt-BR"/>
              <a:t> Quais são as causas deste problema?</a:t>
            </a:r>
          </a:p>
          <a:p>
            <a:pPr lvl="2" eaLnBrk="1" hangingPunct="1">
              <a:spcBef>
                <a:spcPct val="0"/>
              </a:spcBef>
              <a:buFontTx/>
              <a:buChar char="-"/>
            </a:pPr>
            <a:r>
              <a:rPr lang="pt-BR"/>
              <a:t>Será que a minha idéia vai funcionar?</a:t>
            </a:r>
          </a:p>
          <a:p>
            <a:pPr lvl="2" eaLnBrk="1" hangingPunct="1">
              <a:spcBef>
                <a:spcPct val="0"/>
              </a:spcBef>
              <a:buFontTx/>
              <a:buChar char="-"/>
            </a:pPr>
            <a:r>
              <a:rPr lang="pt-BR"/>
              <a:t>Conseguiremos atingir os resultados esperados?</a:t>
            </a:r>
          </a:p>
          <a:p>
            <a:pPr eaLnBrk="1" hangingPunct="1">
              <a:spcBef>
                <a:spcPct val="0"/>
              </a:spcBef>
            </a:pPr>
            <a:r>
              <a:rPr lang="pt-BR"/>
              <a:t>2) Também somos capazes de fazer “predições” – baseado no que sabemos hoje, o que acontecerá?</a:t>
            </a:r>
          </a:p>
          <a:p>
            <a:pPr eaLnBrk="1" hangingPunct="1">
              <a:spcBef>
                <a:spcPct val="0"/>
              </a:spcBef>
            </a:pPr>
            <a:r>
              <a:rPr lang="pt-BR"/>
              <a:t>3) Fazemos então uma coleta de dados, um teste ou implementação</a:t>
            </a:r>
          </a:p>
          <a:p>
            <a:pPr eaLnBrk="1" hangingPunct="1">
              <a:spcBef>
                <a:spcPct val="0"/>
              </a:spcBef>
            </a:pPr>
            <a:r>
              <a:rPr lang="pt-BR"/>
              <a:t>4) Analisamos os resultados e....</a:t>
            </a:r>
          </a:p>
          <a:p>
            <a:pPr eaLnBrk="1" hangingPunct="1">
              <a:spcBef>
                <a:spcPct val="0"/>
              </a:spcBef>
            </a:pPr>
            <a:r>
              <a:rPr lang="pt-BR"/>
              <a:t>5) AGIMOS sobre o processo!</a:t>
            </a:r>
          </a:p>
        </p:txBody>
      </p:sp>
    </p:spTree>
    <p:extLst>
      <p:ext uri="{BB962C8B-B14F-4D97-AF65-F5344CB8AC3E}">
        <p14:creationId xmlns:p14="http://schemas.microsoft.com/office/powerpoint/2010/main" xmlns="" val="3513392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001713" y="774700"/>
            <a:ext cx="5095875" cy="3822700"/>
          </a:xfrm>
          <a:noFill/>
          <a:ln cap="flat">
            <a:solidFill>
              <a:schemeClr val="tx1"/>
            </a:solidFill>
            <a:miter lim="800000"/>
            <a:headEnd/>
            <a:tailEnd/>
          </a:ln>
        </p:spPr>
      </p:sp>
      <p:sp>
        <p:nvSpPr>
          <p:cNvPr id="111619" name="Rectangle 3"/>
          <p:cNvSpPr>
            <a:spLocks noGrp="1" noChangeArrowheads="1"/>
          </p:cNvSpPr>
          <p:nvPr>
            <p:ph type="body" idx="1"/>
          </p:nvPr>
        </p:nvSpPr>
        <p:spPr bwMode="auto">
          <a:xfrm>
            <a:off x="946150" y="4862515"/>
            <a:ext cx="5207000" cy="4603750"/>
          </a:xfrm>
          <a:noFill/>
        </p:spPr>
        <p:txBody>
          <a:bodyPr wrap="square" lIns="97017" tIns="48509" rIns="97017" bIns="48509" numCol="1" anchor="t" anchorCtr="0" compatLnSpc="1">
            <a:prstTxWarp prst="textNoShape">
              <a:avLst/>
            </a:prstTxWarp>
          </a:bodyPr>
          <a:lstStyle/>
          <a:p>
            <a:pPr marL="244457" indent="-244457" eaLnBrk="1" hangingPunct="1">
              <a:spcBef>
                <a:spcPct val="0"/>
              </a:spcBef>
              <a:buFontTx/>
              <a:buAutoNum type="arabicParenR"/>
            </a:pPr>
            <a:r>
              <a:rPr lang="en-US" dirty="0" err="1"/>
              <a:t>Em</a:t>
            </a:r>
            <a:r>
              <a:rPr lang="en-US" dirty="0"/>
              <a:t> </a:t>
            </a:r>
            <a:r>
              <a:rPr lang="en-US" dirty="0" err="1"/>
              <a:t>cada</a:t>
            </a:r>
            <a:r>
              <a:rPr lang="en-US" dirty="0"/>
              <a:t> </a:t>
            </a:r>
            <a:r>
              <a:rPr lang="en-US" dirty="0" err="1"/>
              <a:t>fase</a:t>
            </a:r>
            <a:r>
              <a:rPr lang="en-US" dirty="0"/>
              <a:t> do </a:t>
            </a:r>
            <a:r>
              <a:rPr lang="en-US" dirty="0" err="1"/>
              <a:t>ciclo</a:t>
            </a:r>
            <a:r>
              <a:rPr lang="en-US" dirty="0"/>
              <a:t> </a:t>
            </a:r>
            <a:r>
              <a:rPr lang="en-US" dirty="0" err="1"/>
              <a:t>temos</a:t>
            </a:r>
            <a:r>
              <a:rPr lang="en-US" dirty="0"/>
              <a:t> </a:t>
            </a:r>
            <a:r>
              <a:rPr lang="en-US" dirty="0" err="1"/>
              <a:t>tarefas</a:t>
            </a:r>
            <a:r>
              <a:rPr lang="en-US" dirty="0"/>
              <a:t> </a:t>
            </a:r>
            <a:r>
              <a:rPr lang="en-US" dirty="0" err="1"/>
              <a:t>que</a:t>
            </a:r>
            <a:r>
              <a:rPr lang="en-US" dirty="0"/>
              <a:t> </a:t>
            </a:r>
            <a:r>
              <a:rPr lang="en-US" dirty="0" err="1"/>
              <a:t>nos</a:t>
            </a:r>
            <a:r>
              <a:rPr lang="en-US" dirty="0"/>
              <a:t> </a:t>
            </a:r>
            <a:r>
              <a:rPr lang="en-US" dirty="0" err="1"/>
              <a:t>levam</a:t>
            </a:r>
            <a:r>
              <a:rPr lang="en-US" dirty="0"/>
              <a:t> </a:t>
            </a:r>
            <a:r>
              <a:rPr lang="en-US" dirty="0" err="1"/>
              <a:t>na</a:t>
            </a:r>
            <a:r>
              <a:rPr lang="en-US" dirty="0"/>
              <a:t> </a:t>
            </a:r>
            <a:r>
              <a:rPr lang="en-US" dirty="0" err="1"/>
              <a:t>direção</a:t>
            </a:r>
            <a:r>
              <a:rPr lang="en-US" dirty="0"/>
              <a:t> do </a:t>
            </a:r>
            <a:r>
              <a:rPr lang="en-US" dirty="0" err="1"/>
              <a:t>aprendizado</a:t>
            </a:r>
            <a:endParaRPr lang="en-US" dirty="0"/>
          </a:p>
          <a:p>
            <a:pPr marL="244457" indent="-244457" eaLnBrk="1" hangingPunct="1">
              <a:spcBef>
                <a:spcPct val="0"/>
              </a:spcBef>
              <a:buFontTx/>
              <a:buAutoNum type="arabicParenR"/>
            </a:pPr>
            <a:r>
              <a:rPr lang="en-US" dirty="0"/>
              <a:t>O </a:t>
            </a:r>
            <a:r>
              <a:rPr lang="en-US" dirty="0" err="1"/>
              <a:t>uso</a:t>
            </a:r>
            <a:r>
              <a:rPr lang="en-US" dirty="0"/>
              <a:t> de dados </a:t>
            </a:r>
            <a:r>
              <a:rPr lang="en-US" dirty="0" err="1"/>
              <a:t>em</a:t>
            </a:r>
            <a:r>
              <a:rPr lang="en-US" dirty="0"/>
              <a:t> um </a:t>
            </a:r>
            <a:r>
              <a:rPr lang="en-US" dirty="0" err="1"/>
              <a:t>ciclo</a:t>
            </a:r>
            <a:r>
              <a:rPr lang="en-US" dirty="0"/>
              <a:t> </a:t>
            </a:r>
            <a:r>
              <a:rPr lang="en-US" dirty="0" err="1"/>
              <a:t>facilita</a:t>
            </a:r>
            <a:r>
              <a:rPr lang="en-US" dirty="0"/>
              <a:t> o </a:t>
            </a:r>
            <a:r>
              <a:rPr lang="en-US" dirty="0" err="1"/>
              <a:t>aprendizado</a:t>
            </a:r>
            <a:r>
              <a:rPr lang="en-US" dirty="0"/>
              <a:t> e </a:t>
            </a:r>
            <a:r>
              <a:rPr lang="en-US" dirty="0" err="1"/>
              <a:t>ação</a:t>
            </a:r>
            <a:r>
              <a:rPr lang="en-US" dirty="0"/>
              <a:t> – é um </a:t>
            </a:r>
            <a:r>
              <a:rPr lang="en-US" dirty="0" err="1"/>
              <a:t>aspecto</a:t>
            </a:r>
            <a:r>
              <a:rPr lang="en-US" dirty="0"/>
              <a:t> fundamental do PDSA</a:t>
            </a:r>
          </a:p>
        </p:txBody>
      </p:sp>
    </p:spTree>
    <p:extLst>
      <p:ext uri="{BB962C8B-B14F-4D97-AF65-F5344CB8AC3E}">
        <p14:creationId xmlns:p14="http://schemas.microsoft.com/office/powerpoint/2010/main" xmlns="" val="3343514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Rot="1" noChangeAspect="1" noChangeArrowheads="1" noTextEdit="1"/>
          </p:cNvSpPr>
          <p:nvPr>
            <p:ph type="sldImg"/>
          </p:nvPr>
        </p:nvSpPr>
        <p:spPr>
          <a:xfrm>
            <a:off x="1371600" y="1143000"/>
            <a:ext cx="4114800" cy="3086100"/>
          </a:xfrm>
          <a:ln/>
        </p:spPr>
      </p:sp>
      <p:sp>
        <p:nvSpPr>
          <p:cNvPr id="2952195" name="Rectangle 3"/>
          <p:cNvSpPr>
            <a:spLocks noGrp="1" noChangeArrowheads="1"/>
          </p:cNvSpPr>
          <p:nvPr>
            <p:ph type="body" idx="1"/>
          </p:nvPr>
        </p:nvSpPr>
        <p:spPr/>
        <p:txBody>
          <a:bodyPr/>
          <a:lstStyle/>
          <a:p>
            <a:endParaRPr lang="en-US" altLang="pt-BR"/>
          </a:p>
        </p:txBody>
      </p:sp>
    </p:spTree>
    <p:extLst>
      <p:ext uri="{BB962C8B-B14F-4D97-AF65-F5344CB8AC3E}">
        <p14:creationId xmlns:p14="http://schemas.microsoft.com/office/powerpoint/2010/main" xmlns="" val="2643499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218" name="Rectangle 2"/>
          <p:cNvSpPr>
            <a:spLocks noGrp="1" noRot="1" noChangeAspect="1" noChangeArrowheads="1" noTextEdit="1"/>
          </p:cNvSpPr>
          <p:nvPr>
            <p:ph type="sldImg"/>
          </p:nvPr>
        </p:nvSpPr>
        <p:spPr>
          <a:xfrm>
            <a:off x="1371600" y="1143000"/>
            <a:ext cx="4114800" cy="3086100"/>
          </a:xfrm>
          <a:ln/>
        </p:spPr>
      </p:sp>
      <p:sp>
        <p:nvSpPr>
          <p:cNvPr id="2953219" name="Rectangle 3"/>
          <p:cNvSpPr>
            <a:spLocks noGrp="1" noChangeArrowheads="1"/>
          </p:cNvSpPr>
          <p:nvPr>
            <p:ph type="body" idx="1"/>
          </p:nvPr>
        </p:nvSpPr>
        <p:spPr/>
        <p:txBody>
          <a:bodyPr/>
          <a:lstStyle/>
          <a:p>
            <a:endParaRPr lang="en-US" altLang="pt-BR"/>
          </a:p>
        </p:txBody>
      </p:sp>
    </p:spTree>
    <p:extLst>
      <p:ext uri="{BB962C8B-B14F-4D97-AF65-F5344CB8AC3E}">
        <p14:creationId xmlns:p14="http://schemas.microsoft.com/office/powerpoint/2010/main" xmlns="" val="207478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4242" name="Rectangle 2"/>
          <p:cNvSpPr>
            <a:spLocks noGrp="1" noRot="1" noChangeAspect="1" noChangeArrowheads="1" noTextEdit="1"/>
          </p:cNvSpPr>
          <p:nvPr>
            <p:ph type="sldImg"/>
          </p:nvPr>
        </p:nvSpPr>
        <p:spPr>
          <a:xfrm>
            <a:off x="1371600" y="1143000"/>
            <a:ext cx="4114800" cy="3086100"/>
          </a:xfrm>
          <a:ln/>
        </p:spPr>
      </p:sp>
      <p:sp>
        <p:nvSpPr>
          <p:cNvPr id="2954243" name="Rectangle 3"/>
          <p:cNvSpPr>
            <a:spLocks noGrp="1" noChangeArrowheads="1"/>
          </p:cNvSpPr>
          <p:nvPr>
            <p:ph type="body" idx="1"/>
          </p:nvPr>
        </p:nvSpPr>
        <p:spPr/>
        <p:txBody>
          <a:bodyPr/>
          <a:lstStyle/>
          <a:p>
            <a:endParaRPr lang="en-US" altLang="pt-BR"/>
          </a:p>
        </p:txBody>
      </p:sp>
    </p:spTree>
    <p:extLst>
      <p:ext uri="{BB962C8B-B14F-4D97-AF65-F5344CB8AC3E}">
        <p14:creationId xmlns:p14="http://schemas.microsoft.com/office/powerpoint/2010/main" xmlns="" val="3192543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5266" name="Rectangle 2"/>
          <p:cNvSpPr>
            <a:spLocks noGrp="1" noRot="1" noChangeAspect="1" noChangeArrowheads="1" noTextEdit="1"/>
          </p:cNvSpPr>
          <p:nvPr>
            <p:ph type="sldImg"/>
          </p:nvPr>
        </p:nvSpPr>
        <p:spPr>
          <a:xfrm>
            <a:off x="1371600" y="1143000"/>
            <a:ext cx="4114800" cy="3086100"/>
          </a:xfrm>
          <a:ln/>
        </p:spPr>
      </p:sp>
      <p:sp>
        <p:nvSpPr>
          <p:cNvPr id="2955267" name="Rectangle 3"/>
          <p:cNvSpPr>
            <a:spLocks noGrp="1" noChangeArrowheads="1"/>
          </p:cNvSpPr>
          <p:nvPr>
            <p:ph type="body" idx="1"/>
          </p:nvPr>
        </p:nvSpPr>
        <p:spPr/>
        <p:txBody>
          <a:bodyPr/>
          <a:lstStyle/>
          <a:p>
            <a:endParaRPr lang="en-US" altLang="pt-BR"/>
          </a:p>
        </p:txBody>
      </p:sp>
    </p:spTree>
    <p:extLst>
      <p:ext uri="{BB962C8B-B14F-4D97-AF65-F5344CB8AC3E}">
        <p14:creationId xmlns:p14="http://schemas.microsoft.com/office/powerpoint/2010/main" xmlns="" val="3653031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C49E44-389D-4FDA-9D22-13991FE6A28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5477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26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1ED97-28D8-41D9-B806-066F3CD56213}"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440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hdr" sz="quarter"/>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Improvement Science in ActionNWIA Building Improvement Capability Session 3NWIA Building Improvement Capability Session 2Improvement Science in Action • April 22-24, 2009</a:t>
            </a:r>
          </a:p>
        </p:txBody>
      </p:sp>
      <p:sp>
        <p:nvSpPr>
          <p:cNvPr id="98306"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lstStyle/>
          <a:p>
            <a:pPr marL="0" marR="0" lvl="0" indent="0" algn="r" defTabSz="914485" rtl="0" eaLnBrk="0" fontAlgn="base" latinLnBrk="0" hangingPunct="0">
              <a:lnSpc>
                <a:spcPct val="100000"/>
              </a:lnSpc>
              <a:spcBef>
                <a:spcPct val="0"/>
              </a:spcBef>
              <a:spcAft>
                <a:spcPct val="0"/>
              </a:spcAft>
              <a:buClrTx/>
              <a:buSzTx/>
              <a:buFontTx/>
              <a:buNone/>
              <a:tabLst/>
              <a:defRPr/>
            </a:pPr>
            <a:fld id="{D8885E2E-257C-4AFC-98D8-79D7C1CB02E0}"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85"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98307" name="Rectangle 2"/>
          <p:cNvSpPr>
            <a:spLocks noGrp="1" noRot="1" noChangeAspect="1" noChangeArrowheads="1" noTextEdit="1"/>
          </p:cNvSpPr>
          <p:nvPr>
            <p:ph type="sldImg"/>
          </p:nvPr>
        </p:nvSpPr>
        <p:spPr>
          <a:xfrm>
            <a:off x="1143000" y="685800"/>
            <a:ext cx="4573588" cy="3429000"/>
          </a:xfrm>
          <a:ln/>
        </p:spPr>
      </p:sp>
      <p:sp>
        <p:nvSpPr>
          <p:cNvPr id="98308" name="Rectangle 3"/>
          <p:cNvSpPr>
            <a:spLocks noGrp="1" noChangeArrowheads="1"/>
          </p:cNvSpPr>
          <p:nvPr>
            <p:ph type="body" idx="1"/>
          </p:nvPr>
        </p:nvSpPr>
        <p:spPr>
          <a:noFill/>
          <a:ln/>
        </p:spPr>
        <p:txBody>
          <a:bodyPr/>
          <a:lstStyle/>
          <a:p>
            <a:pPr eaLnBrk="1" hangingPunct="1"/>
            <a:r>
              <a:rPr lang="en-US">
                <a:latin typeface="Times New Roman" pitchFamily="18" charset="0"/>
              </a:rPr>
              <a:t>Soon you will face a choice about what is right and what is easy - </a:t>
            </a:r>
          </a:p>
        </p:txBody>
      </p:sp>
    </p:spTree>
    <p:extLst>
      <p:ext uri="{BB962C8B-B14F-4D97-AF65-F5344CB8AC3E}">
        <p14:creationId xmlns:p14="http://schemas.microsoft.com/office/powerpoint/2010/main" xmlns="" val="2470002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Espaço Reservado para Imagem de Slide 1"/>
          <p:cNvSpPr>
            <a:spLocks noGrp="1" noRot="1" noChangeAspect="1" noTextEdit="1"/>
          </p:cNvSpPr>
          <p:nvPr>
            <p:ph type="sldImg"/>
          </p:nvPr>
        </p:nvSpPr>
        <p:spPr>
          <a:xfrm>
            <a:off x="1371600" y="1143000"/>
            <a:ext cx="4114800" cy="3086100"/>
          </a:xfrm>
          <a:ln/>
        </p:spPr>
      </p:sp>
      <p:sp>
        <p:nvSpPr>
          <p:cNvPr id="257026" name="Espaço Reservado para Anotações 2"/>
          <p:cNvSpPr>
            <a:spLocks noGrp="1"/>
          </p:cNvSpPr>
          <p:nvPr>
            <p:ph type="body" idx="1"/>
          </p:nvPr>
        </p:nvSpPr>
        <p:spPr>
          <a:noFill/>
          <a:ln/>
        </p:spPr>
        <p:txBody>
          <a:bodyPr/>
          <a:lstStyle/>
          <a:p>
            <a:pPr eaLnBrk="1" hangingPunct="1"/>
            <a:endParaRPr lang="pt-BR"/>
          </a:p>
        </p:txBody>
      </p:sp>
      <p:sp>
        <p:nvSpPr>
          <p:cNvPr id="257027" name="Espaço Reservado para Número de Slide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0834B-CF63-4919-81F0-E450E7E391AC}"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78317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2"/>
          <p:cNvSpPr>
            <a:spLocks noGrp="1" noRot="1" noChangeAspect="1" noChangeArrowheads="1" noTextEdit="1"/>
          </p:cNvSpPr>
          <p:nvPr>
            <p:ph type="sldImg"/>
          </p:nvPr>
        </p:nvSpPr>
        <p:spPr>
          <a:xfrm>
            <a:off x="1030288" y="806450"/>
            <a:ext cx="5057775" cy="3794125"/>
          </a:xfrm>
          <a:ln/>
        </p:spPr>
      </p:sp>
      <p:sp>
        <p:nvSpPr>
          <p:cNvPr id="289794" name="Rectangle 3"/>
          <p:cNvSpPr>
            <a:spLocks noGrp="1" noChangeArrowheads="1"/>
          </p:cNvSpPr>
          <p:nvPr>
            <p:ph type="body" idx="1"/>
          </p:nvPr>
        </p:nvSpPr>
        <p:spPr>
          <a:noFill/>
          <a:ln/>
        </p:spPr>
        <p:txBody>
          <a:bodyPr lIns="99019" tIns="49510" rIns="99019" bIns="49510"/>
          <a:lstStyle/>
          <a:p>
            <a:pPr eaLnBrk="1" hangingPunct="1">
              <a:spcBef>
                <a:spcPct val="0"/>
              </a:spcBef>
            </a:pPr>
            <a:endParaRPr lang="en-US"/>
          </a:p>
        </p:txBody>
      </p:sp>
    </p:spTree>
    <p:extLst>
      <p:ext uri="{BB962C8B-B14F-4D97-AF65-F5344CB8AC3E}">
        <p14:creationId xmlns:p14="http://schemas.microsoft.com/office/powerpoint/2010/main" xmlns="" val="992855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Espaço Reservado para Imagem de Slide 1"/>
          <p:cNvSpPr>
            <a:spLocks noGrp="1" noRot="1" noChangeAspect="1" noTextEdit="1"/>
          </p:cNvSpPr>
          <p:nvPr>
            <p:ph type="sldImg"/>
          </p:nvPr>
        </p:nvSpPr>
        <p:spPr>
          <a:xfrm>
            <a:off x="1371600" y="1143000"/>
            <a:ext cx="4114800" cy="3086100"/>
          </a:xfrm>
          <a:ln/>
        </p:spPr>
      </p:sp>
      <p:sp>
        <p:nvSpPr>
          <p:cNvPr id="292866" name="Espaço Reservado para Anotações 2"/>
          <p:cNvSpPr>
            <a:spLocks noGrp="1"/>
          </p:cNvSpPr>
          <p:nvPr>
            <p:ph type="body" idx="1"/>
          </p:nvPr>
        </p:nvSpPr>
        <p:spPr>
          <a:noFill/>
          <a:ln/>
        </p:spPr>
        <p:txBody>
          <a:bodyPr/>
          <a:lstStyle/>
          <a:p>
            <a:pPr eaLnBrk="1" hangingPunct="1"/>
            <a:endParaRPr lang="pt-BR"/>
          </a:p>
        </p:txBody>
      </p:sp>
      <p:sp>
        <p:nvSpPr>
          <p:cNvPr id="292867" name="Espaço Reservado para Número de Slide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ED7FED-675D-4AC2-92C7-19D59E0E4D78}"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482934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xfrm>
            <a:off x="1028700" y="806450"/>
            <a:ext cx="5059363" cy="3794125"/>
          </a:xfrm>
          <a:ln/>
        </p:spPr>
      </p:sp>
      <p:sp>
        <p:nvSpPr>
          <p:cNvPr id="294914" name="Rectangle 3"/>
          <p:cNvSpPr>
            <a:spLocks noGrp="1" noChangeArrowheads="1"/>
          </p:cNvSpPr>
          <p:nvPr>
            <p:ph type="body" idx="1"/>
          </p:nvPr>
        </p:nvSpPr>
        <p:spPr>
          <a:noFill/>
          <a:ln/>
        </p:spPr>
        <p:txBody>
          <a:bodyPr lIns="99019" tIns="49510" rIns="99019" bIns="49510"/>
          <a:lstStyle/>
          <a:p>
            <a:pPr eaLnBrk="1" hangingPunct="1">
              <a:spcBef>
                <a:spcPct val="0"/>
              </a:spcBef>
            </a:pPr>
            <a:endParaRPr lang="en-US"/>
          </a:p>
        </p:txBody>
      </p:sp>
    </p:spTree>
    <p:extLst>
      <p:ext uri="{BB962C8B-B14F-4D97-AF65-F5344CB8AC3E}">
        <p14:creationId xmlns:p14="http://schemas.microsoft.com/office/powerpoint/2010/main" xmlns="" val="3452194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673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7EF48-CC95-47CF-BC56-15B1A5B8CD42}"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305732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77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8496B-7BCA-451E-8EDD-6ED89E408CC4}"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185578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992188" y="768350"/>
            <a:ext cx="5116512" cy="3836988"/>
          </a:xfrm>
          <a:noFill/>
          <a:ln>
            <a:solidFill>
              <a:srgbClr val="000000"/>
            </a:solidFill>
            <a:miter lim="800000"/>
            <a:headEnd/>
            <a:tailEnd/>
          </a:ln>
        </p:spPr>
      </p:sp>
      <p:sp>
        <p:nvSpPr>
          <p:cNvPr id="130051" name="Rectangle 3"/>
          <p:cNvSpPr>
            <a:spLocks noGrp="1" noChangeArrowheads="1"/>
          </p:cNvSpPr>
          <p:nvPr>
            <p:ph type="body" idx="1"/>
          </p:nvPr>
        </p:nvSpPr>
        <p:spPr bwMode="auto">
          <a:xfrm>
            <a:off x="946150" y="4859339"/>
            <a:ext cx="5207000" cy="4606925"/>
          </a:xfrm>
          <a:noFill/>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xmlns="" val="31817046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90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xmlns="" val="777995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893570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78212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xmlns="" val="12074784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ço Reservado para Imagem de Slide 1"/>
          <p:cNvSpPr>
            <a:spLocks noGrp="1" noRot="1" noChangeAspect="1" noTextEdit="1"/>
          </p:cNvSpPr>
          <p:nvPr>
            <p:ph type="sldImg"/>
          </p:nvPr>
        </p:nvSpPr>
        <p:spPr>
          <a:xfrm>
            <a:off x="1371600" y="1143000"/>
            <a:ext cx="4114800" cy="3086100"/>
          </a:xfrm>
          <a:ln/>
        </p:spPr>
      </p:sp>
      <p:sp>
        <p:nvSpPr>
          <p:cNvPr id="261123" name="Espaço Reservado para Anotações 2"/>
          <p:cNvSpPr>
            <a:spLocks noGrp="1"/>
          </p:cNvSpPr>
          <p:nvPr>
            <p:ph type="body" idx="1"/>
          </p:nvPr>
        </p:nvSpPr>
        <p:spPr>
          <a:noFill/>
        </p:spPr>
        <p:txBody>
          <a:bodyPr/>
          <a:lstStyle/>
          <a:p>
            <a:endParaRPr lang="en-US">
              <a:latin typeface="Arial" pitchFamily="34" charset="0"/>
            </a:endParaRPr>
          </a:p>
        </p:txBody>
      </p:sp>
      <p:sp>
        <p:nvSpPr>
          <p:cNvPr id="261124" name="Espaço Reservado para Número de Slide 3"/>
          <p:cNvSpPr>
            <a:spLocks noGrp="1"/>
          </p:cNvSpPr>
          <p:nvPr>
            <p:ph type="sldNum" sz="quarter" idx="5"/>
          </p:nvPr>
        </p:nvSpPr>
        <p:spPr>
          <a:noFill/>
        </p:spPr>
        <p:txBody>
          <a:bodyPr/>
          <a:lstStyle>
            <a:lvl1pPr>
              <a:defRPr>
                <a:solidFill>
                  <a:schemeClr val="tx1"/>
                </a:solidFill>
                <a:latin typeface="Arial" pitchFamily="34" charset="0"/>
              </a:defRPr>
            </a:lvl1pPr>
            <a:lvl2pPr marL="804763" indent="-309524">
              <a:defRPr>
                <a:solidFill>
                  <a:schemeClr val="tx1"/>
                </a:solidFill>
                <a:latin typeface="Arial" pitchFamily="34" charset="0"/>
              </a:defRPr>
            </a:lvl2pPr>
            <a:lvl3pPr marL="1238098" indent="-247620">
              <a:defRPr>
                <a:solidFill>
                  <a:schemeClr val="tx1"/>
                </a:solidFill>
                <a:latin typeface="Arial" pitchFamily="34" charset="0"/>
              </a:defRPr>
            </a:lvl3pPr>
            <a:lvl4pPr marL="1733337" indent="-247620">
              <a:defRPr>
                <a:solidFill>
                  <a:schemeClr val="tx1"/>
                </a:solidFill>
                <a:latin typeface="Arial" pitchFamily="34" charset="0"/>
              </a:defRPr>
            </a:lvl4pPr>
            <a:lvl5pPr marL="2228576" indent="-24762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4FC3B84-A3BF-4D12-87CF-9AFC6429AB5C}" type="slidenum">
              <a:rPr kumimoji="0" lang="pt-B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pt-B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xmlns="" val="1393602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Espaço Reservado para Imagem de Slide 1"/>
          <p:cNvSpPr>
            <a:spLocks noGrp="1" noRot="1" noChangeAspect="1" noTextEdit="1"/>
          </p:cNvSpPr>
          <p:nvPr>
            <p:ph type="sldImg"/>
          </p:nvPr>
        </p:nvSpPr>
        <p:spPr>
          <a:xfrm>
            <a:off x="1371600" y="1143000"/>
            <a:ext cx="4114800" cy="3086100"/>
          </a:xfrm>
          <a:ln/>
        </p:spPr>
      </p:sp>
      <p:sp>
        <p:nvSpPr>
          <p:cNvPr id="262147" name="Espaço Reservado para Anotações 2"/>
          <p:cNvSpPr>
            <a:spLocks noGrp="1"/>
          </p:cNvSpPr>
          <p:nvPr>
            <p:ph type="body" idx="1"/>
          </p:nvPr>
        </p:nvSpPr>
        <p:spPr>
          <a:noFill/>
        </p:spPr>
        <p:txBody>
          <a:bodyPr/>
          <a:lstStyle/>
          <a:p>
            <a:endParaRPr lang="en-US">
              <a:latin typeface="Arial" pitchFamily="34" charset="0"/>
            </a:endParaRPr>
          </a:p>
        </p:txBody>
      </p:sp>
      <p:sp>
        <p:nvSpPr>
          <p:cNvPr id="262148" name="Espaço Reservado para Número de Slide 3"/>
          <p:cNvSpPr>
            <a:spLocks noGrp="1"/>
          </p:cNvSpPr>
          <p:nvPr>
            <p:ph type="sldNum" sz="quarter" idx="5"/>
          </p:nvPr>
        </p:nvSpPr>
        <p:spPr>
          <a:noFill/>
        </p:spPr>
        <p:txBody>
          <a:bodyPr/>
          <a:lstStyle>
            <a:lvl1pPr>
              <a:defRPr>
                <a:solidFill>
                  <a:schemeClr val="tx1"/>
                </a:solidFill>
                <a:latin typeface="Arial" pitchFamily="34" charset="0"/>
              </a:defRPr>
            </a:lvl1pPr>
            <a:lvl2pPr marL="804763" indent="-309524">
              <a:defRPr>
                <a:solidFill>
                  <a:schemeClr val="tx1"/>
                </a:solidFill>
                <a:latin typeface="Arial" pitchFamily="34" charset="0"/>
              </a:defRPr>
            </a:lvl2pPr>
            <a:lvl3pPr marL="1238098" indent="-247620">
              <a:defRPr>
                <a:solidFill>
                  <a:schemeClr val="tx1"/>
                </a:solidFill>
                <a:latin typeface="Arial" pitchFamily="34" charset="0"/>
              </a:defRPr>
            </a:lvl3pPr>
            <a:lvl4pPr marL="1733337" indent="-247620">
              <a:defRPr>
                <a:solidFill>
                  <a:schemeClr val="tx1"/>
                </a:solidFill>
                <a:latin typeface="Arial" pitchFamily="34" charset="0"/>
              </a:defRPr>
            </a:lvl4pPr>
            <a:lvl5pPr marL="2228576" indent="-24762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586E211-5947-43D5-841E-64C1F33C4DC5}" type="slidenum">
              <a:rPr kumimoji="0" lang="pt-B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pt-B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xmlns="" val="32202453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Espaço Reservado para Imagem de Slide 1"/>
          <p:cNvSpPr>
            <a:spLocks noGrp="1" noRot="1" noChangeAspect="1" noTextEdit="1"/>
          </p:cNvSpPr>
          <p:nvPr>
            <p:ph type="sldImg"/>
          </p:nvPr>
        </p:nvSpPr>
        <p:spPr>
          <a:xfrm>
            <a:off x="1371600" y="1143000"/>
            <a:ext cx="4114800" cy="3086100"/>
          </a:xfrm>
          <a:ln/>
        </p:spPr>
      </p:sp>
      <p:sp>
        <p:nvSpPr>
          <p:cNvPr id="263171" name="Espaço Reservado para Anotações 2"/>
          <p:cNvSpPr>
            <a:spLocks noGrp="1"/>
          </p:cNvSpPr>
          <p:nvPr>
            <p:ph type="body" idx="1"/>
          </p:nvPr>
        </p:nvSpPr>
        <p:spPr>
          <a:noFill/>
        </p:spPr>
        <p:txBody>
          <a:bodyPr/>
          <a:lstStyle/>
          <a:p>
            <a:endParaRPr lang="en-US">
              <a:latin typeface="Arial" pitchFamily="34" charset="0"/>
            </a:endParaRPr>
          </a:p>
        </p:txBody>
      </p:sp>
      <p:sp>
        <p:nvSpPr>
          <p:cNvPr id="263172" name="Espaço Reservado para Número de Slide 3"/>
          <p:cNvSpPr>
            <a:spLocks noGrp="1"/>
          </p:cNvSpPr>
          <p:nvPr>
            <p:ph type="sldNum" sz="quarter" idx="5"/>
          </p:nvPr>
        </p:nvSpPr>
        <p:spPr>
          <a:noFill/>
        </p:spPr>
        <p:txBody>
          <a:bodyPr/>
          <a:lstStyle>
            <a:lvl1pPr>
              <a:defRPr>
                <a:solidFill>
                  <a:schemeClr val="tx1"/>
                </a:solidFill>
                <a:latin typeface="Arial" pitchFamily="34" charset="0"/>
              </a:defRPr>
            </a:lvl1pPr>
            <a:lvl2pPr marL="804763" indent="-309524">
              <a:defRPr>
                <a:solidFill>
                  <a:schemeClr val="tx1"/>
                </a:solidFill>
                <a:latin typeface="Arial" pitchFamily="34" charset="0"/>
              </a:defRPr>
            </a:lvl2pPr>
            <a:lvl3pPr marL="1238098" indent="-247620">
              <a:defRPr>
                <a:solidFill>
                  <a:schemeClr val="tx1"/>
                </a:solidFill>
                <a:latin typeface="Arial" pitchFamily="34" charset="0"/>
              </a:defRPr>
            </a:lvl3pPr>
            <a:lvl4pPr marL="1733337" indent="-247620">
              <a:defRPr>
                <a:solidFill>
                  <a:schemeClr val="tx1"/>
                </a:solidFill>
                <a:latin typeface="Arial" pitchFamily="34" charset="0"/>
              </a:defRPr>
            </a:lvl4pPr>
            <a:lvl5pPr marL="2228576" indent="-247620">
              <a:defRPr>
                <a:solidFill>
                  <a:schemeClr val="tx1"/>
                </a:solidFill>
                <a:latin typeface="Arial" pitchFamily="34" charset="0"/>
              </a:defRPr>
            </a:lvl5pPr>
            <a:lvl6pPr marL="2723815" indent="-247620" eaLnBrk="0" fontAlgn="base" hangingPunct="0">
              <a:spcBef>
                <a:spcPct val="0"/>
              </a:spcBef>
              <a:spcAft>
                <a:spcPct val="0"/>
              </a:spcAft>
              <a:defRPr>
                <a:solidFill>
                  <a:schemeClr val="tx1"/>
                </a:solidFill>
                <a:latin typeface="Arial" pitchFamily="34" charset="0"/>
              </a:defRPr>
            </a:lvl6pPr>
            <a:lvl7pPr marL="3219054" indent="-247620" eaLnBrk="0" fontAlgn="base" hangingPunct="0">
              <a:spcBef>
                <a:spcPct val="0"/>
              </a:spcBef>
              <a:spcAft>
                <a:spcPct val="0"/>
              </a:spcAft>
              <a:defRPr>
                <a:solidFill>
                  <a:schemeClr val="tx1"/>
                </a:solidFill>
                <a:latin typeface="Arial" pitchFamily="34" charset="0"/>
              </a:defRPr>
            </a:lvl7pPr>
            <a:lvl8pPr marL="3714293" indent="-247620" eaLnBrk="0" fontAlgn="base" hangingPunct="0">
              <a:spcBef>
                <a:spcPct val="0"/>
              </a:spcBef>
              <a:spcAft>
                <a:spcPct val="0"/>
              </a:spcAft>
              <a:defRPr>
                <a:solidFill>
                  <a:schemeClr val="tx1"/>
                </a:solidFill>
                <a:latin typeface="Arial" pitchFamily="34" charset="0"/>
              </a:defRPr>
            </a:lvl8pPr>
            <a:lvl9pPr marL="4209532" indent="-24762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31EAFA-1437-4926-8DDF-F2C4AD8862B6}" type="slidenum">
              <a:rPr kumimoji="0" lang="pt-BR" sz="13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pt-BR" sz="13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xmlns="" val="2267511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198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04494-43DE-42E9-BC72-1C42EAAADFFD}"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020677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2CE081-ABCF-45F3-B2A7-A86C4114AEF6}"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
        <p:nvSpPr>
          <p:cNvPr id="120835" name="Rectangle 2"/>
          <p:cNvSpPr>
            <a:spLocks noGrp="1" noRot="1" noChangeAspect="1" noChangeArrowheads="1" noTextEdit="1"/>
          </p:cNvSpPr>
          <p:nvPr>
            <p:ph type="sldImg"/>
          </p:nvPr>
        </p:nvSpPr>
        <p:spPr bwMode="auto">
          <a:xfrm>
            <a:off x="1020763" y="806450"/>
            <a:ext cx="5062537" cy="3795713"/>
          </a:xfrm>
          <a:noFill/>
          <a:ln>
            <a:solidFill>
              <a:srgbClr val="000000"/>
            </a:solidFill>
            <a:miter lim="800000"/>
            <a:headEnd/>
            <a:tailEnd/>
          </a:ln>
        </p:spPr>
      </p:sp>
      <p:sp>
        <p:nvSpPr>
          <p:cNvPr id="120836" name="Rectangle 3"/>
          <p:cNvSpPr>
            <a:spLocks noGrp="1" noChangeArrowheads="1"/>
          </p:cNvSpPr>
          <p:nvPr>
            <p:ph type="body" idx="1"/>
          </p:nvPr>
        </p:nvSpPr>
        <p:spPr bwMode="auto">
          <a:xfrm>
            <a:off x="946150" y="4845052"/>
            <a:ext cx="5207000" cy="4602163"/>
          </a:xfrm>
          <a:noFill/>
        </p:spPr>
        <p:txBody>
          <a:bodyPr wrap="square" numCol="1" anchor="t" anchorCtr="0" compatLnSpc="1">
            <a:prstTxWarp prst="textNoShape">
              <a:avLst/>
            </a:prstTxWarp>
          </a:bodyPr>
          <a:lstStyle/>
          <a:p>
            <a:pPr eaLnBrk="1" hangingPunct="1">
              <a:spcBef>
                <a:spcPct val="0"/>
              </a:spcBef>
            </a:pPr>
            <a:endParaRPr lang="pt-BR"/>
          </a:p>
        </p:txBody>
      </p:sp>
    </p:spTree>
    <p:extLst>
      <p:ext uri="{BB962C8B-B14F-4D97-AF65-F5344CB8AC3E}">
        <p14:creationId xmlns:p14="http://schemas.microsoft.com/office/powerpoint/2010/main" xmlns="" val="35993863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332011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371600" y="1143000"/>
            <a:ext cx="4114800" cy="308610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B42C0-B8B9-493B-B1CA-726062495C23}"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430837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28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270141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0039827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73705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xfrm>
            <a:off x="1028700" y="806450"/>
            <a:ext cx="5057775" cy="3794125"/>
          </a:xfrm>
          <a:noFill/>
          <a:ln>
            <a:solidFill>
              <a:srgbClr val="000000"/>
            </a:solidFill>
            <a:miter lim="800000"/>
            <a:headEnd/>
            <a:tailEnd/>
          </a:ln>
        </p:spPr>
      </p:sp>
      <p:sp>
        <p:nvSpPr>
          <p:cNvPr id="512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Tree>
    <p:extLst>
      <p:ext uri="{BB962C8B-B14F-4D97-AF65-F5344CB8AC3E}">
        <p14:creationId xmlns:p14="http://schemas.microsoft.com/office/powerpoint/2010/main" xmlns="" val="12234986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16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1111229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8420389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2800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pt-B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357B6C-C1F2-42F0-B4D3-9608BCD995A5}" type="slidenum">
              <a:rPr kumimoji="0" lang="pt-B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pt-B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575516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96726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023938" y="806450"/>
            <a:ext cx="5062537" cy="3795713"/>
          </a:xfrm>
          <a:noFill/>
          <a:ln>
            <a:solidFill>
              <a:srgbClr val="000000"/>
            </a:solidFill>
            <a:miter lim="800000"/>
            <a:headEnd/>
            <a:tailEnd/>
          </a:ln>
        </p:spPr>
      </p:sp>
      <p:sp>
        <p:nvSpPr>
          <p:cNvPr id="78851" name="Rectangle 3"/>
          <p:cNvSpPr>
            <a:spLocks noGrp="1" noChangeArrowheads="1"/>
          </p:cNvSpPr>
          <p:nvPr>
            <p:ph type="body" idx="1"/>
          </p:nvPr>
        </p:nvSpPr>
        <p:spPr bwMode="auto">
          <a:xfrm>
            <a:off x="946150" y="4845053"/>
            <a:ext cx="5207000" cy="4602163"/>
          </a:xfrm>
          <a:noFill/>
        </p:spPr>
        <p:txBody>
          <a:bodyPr wrap="square" numCol="1" anchor="t" anchorCtr="0" compatLnSpc="1">
            <a:prstTxWarp prst="textNoShape">
              <a:avLst/>
            </a:prstTxWarp>
          </a:bodyPr>
          <a:lstStyle/>
          <a:p>
            <a:r>
              <a:rPr lang="pt-BR"/>
              <a:t>Já vimos que a “equação” de mudança e melhoria anterior nos leva a 2 considerações (1 e 2). Outro ponto importante é que sem um foco bem claro e definido para o grupo, o pessoal pode ficar perdido quanto ao que é preciso ser realizado...Essas três considerações iniciais levaram a se definir 3 questões fundamentais que todos devemos responder em todos os projetos de melhoria. É o que veremos a seguir...</a:t>
            </a:r>
          </a:p>
        </p:txBody>
      </p:sp>
    </p:spTree>
    <p:extLst>
      <p:ext uri="{BB962C8B-B14F-4D97-AF65-F5344CB8AC3E}">
        <p14:creationId xmlns:p14="http://schemas.microsoft.com/office/powerpoint/2010/main" xmlns="" val="4130252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798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p>
        </p:txBody>
      </p:sp>
    </p:spTree>
    <p:extLst>
      <p:ext uri="{BB962C8B-B14F-4D97-AF65-F5344CB8AC3E}">
        <p14:creationId xmlns:p14="http://schemas.microsoft.com/office/powerpoint/2010/main" xmlns="" val="228365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2400" b="1">
                <a:solidFill>
                  <a:srgbClr val="7030A0"/>
                </a:solidFill>
              </a:defRPr>
            </a:lvl1pPr>
          </a:lstStyle>
          <a:p>
            <a:r>
              <a:rPr kumimoji="0" lang="pt-BR" dirty="0"/>
              <a:t>Clique para editar o título mestre</a:t>
            </a:r>
            <a:endParaRPr kumimoji="0" lang="en-US" dirty="0"/>
          </a:p>
        </p:txBody>
      </p:sp>
      <p:sp>
        <p:nvSpPr>
          <p:cNvPr id="9" name="Subtítulo 8"/>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ea"/>
                <a:cs typeface="+mj-cs"/>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pt-BR"/>
              <a:t>Clique para editar o estilo do subtítulo mestre</a:t>
            </a:r>
            <a:endParaRPr kumimoji="0" lang="en-US" dirty="0"/>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Retângulo 21"/>
          <p:cNvSpPr/>
          <p:nvPr/>
        </p:nvSpPr>
        <p:spPr>
          <a:xfrm>
            <a:off x="904875" y="3648075"/>
            <a:ext cx="228600" cy="1280160"/>
          </a:xfrm>
          <a:prstGeom prst="rect">
            <a:avLst/>
          </a:prstGeom>
          <a:solidFill>
            <a:srgbClr val="FF9900"/>
          </a:solidFill>
          <a:ln w="6350" cap="rnd" cmpd="sng" algn="ctr">
            <a:solidFill>
              <a:srgbClr val="FF99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Retângulo 31"/>
          <p:cNvSpPr/>
          <p:nvPr/>
        </p:nvSpPr>
        <p:spPr>
          <a:xfrm>
            <a:off x="914400" y="5048250"/>
            <a:ext cx="228600" cy="685800"/>
          </a:xfrm>
          <a:prstGeom prst="rect">
            <a:avLst/>
          </a:prstGeom>
          <a:solidFill>
            <a:srgbClr val="00206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0" name="Imagem 1">
            <a:extLst>
              <a:ext uri="{FF2B5EF4-FFF2-40B4-BE49-F238E27FC236}">
                <a16:creationId xmlns:a16="http://schemas.microsoft.com/office/drawing/2014/main" xmlns="" id="{EC216B69-767F-406E-B631-ECE292AA6FC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047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Em branco">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FE01484-1F87-40EF-BA40-8273DE979187}"/>
              </a:ext>
            </a:extLst>
          </p:cNvPr>
          <p:cNvSpPr>
            <a:spLocks noGrp="1"/>
          </p:cNvSpPr>
          <p:nvPr>
            <p:ph type="title"/>
          </p:nvPr>
        </p:nvSpPr>
        <p:spPr>
          <a:xfrm>
            <a:off x="467544" y="980728"/>
            <a:ext cx="7886700" cy="1325563"/>
          </a:xfrm>
          <a:prstGeom prst="rect">
            <a:avLst/>
          </a:prstGeom>
        </p:spPr>
        <p:txBody>
          <a:bodyPr/>
          <a:lstStyle>
            <a:lvl1pPr>
              <a:defRPr>
                <a:solidFill>
                  <a:schemeClr val="tx1"/>
                </a:solidFill>
              </a:defRPr>
            </a:lvl1pPr>
          </a:lstStyle>
          <a:p>
            <a:r>
              <a:rPr lang="pt-BR" dirty="0"/>
              <a:t>Clique para editar o título mestre</a:t>
            </a:r>
            <a:endParaRPr lang="en-US" dirty="0"/>
          </a:p>
        </p:txBody>
      </p:sp>
    </p:spTree>
    <p:extLst>
      <p:ext uri="{BB962C8B-B14F-4D97-AF65-F5344CB8AC3E}">
        <p14:creationId xmlns:p14="http://schemas.microsoft.com/office/powerpoint/2010/main" xmlns="" val="182304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18864" y="152400"/>
            <a:ext cx="8229600" cy="990600"/>
          </a:xfrm>
        </p:spPr>
        <p:txBody>
          <a:bodyPr/>
          <a:lstStyle/>
          <a:p>
            <a:r>
              <a:rPr kumimoji="0" lang="pt-BR"/>
              <a:t>Clique para editar o título mestre</a:t>
            </a:r>
            <a:endParaRPr kumimoji="0" lang="en-US"/>
          </a:p>
        </p:txBody>
      </p:sp>
      <p:sp>
        <p:nvSpPr>
          <p:cNvPr id="8" name="Espaço Reservado para Conteúdo 7"/>
          <p:cNvSpPr>
            <a:spLocks noGrp="1"/>
          </p:cNvSpPr>
          <p:nvPr>
            <p:ph sz="quarter" idx="1"/>
          </p:nvPr>
        </p:nvSpPr>
        <p:spPr>
          <a:xfrm>
            <a:off x="518864" y="1484784"/>
            <a:ext cx="8229600" cy="4680520"/>
          </a:xfrm>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dirty="0"/>
          </a:p>
        </p:txBody>
      </p:sp>
    </p:spTree>
    <p:extLst>
      <p:ext uri="{BB962C8B-B14F-4D97-AF65-F5344CB8AC3E}">
        <p14:creationId xmlns:p14="http://schemas.microsoft.com/office/powerpoint/2010/main" xmlns="" val="2433993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2400" b="1" cap="none" baseline="0">
                <a:solidFill>
                  <a:srgbClr val="7030A0"/>
                </a:solidFill>
              </a:defRPr>
            </a:lvl1pPr>
          </a:lstStyle>
          <a:p>
            <a:r>
              <a:rPr kumimoji="0" lang="pt-BR" dirty="0"/>
              <a:t>Clique para editar o título mestre</a:t>
            </a:r>
            <a:endParaRPr kumimoji="0" lang="en-US" dirty="0"/>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pt-BR"/>
              <a:t>Clique para editar o texto mestre</a:t>
            </a: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tângulo 7"/>
          <p:cNvSpPr/>
          <p:nvPr/>
        </p:nvSpPr>
        <p:spPr>
          <a:xfrm>
            <a:off x="914400" y="2819400"/>
            <a:ext cx="228600" cy="1280160"/>
          </a:xfrm>
          <a:prstGeom prst="rect">
            <a:avLst/>
          </a:prstGeom>
          <a:solidFill>
            <a:srgbClr val="FF99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6" name="Imagem 1">
            <a:extLst>
              <a:ext uri="{FF2B5EF4-FFF2-40B4-BE49-F238E27FC236}">
                <a16:creationId xmlns:a16="http://schemas.microsoft.com/office/drawing/2014/main" xmlns="" id="{E4D7162A-191E-4E5F-AE70-589EEF2A6416}"/>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007967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xmlns="" val="94582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a:t>Clique para editar o título mestre</a:t>
            </a:r>
            <a:endParaRPr kumimoji="0" lang="en-US"/>
          </a:p>
        </p:txBody>
      </p:sp>
    </p:spTree>
    <p:extLst>
      <p:ext uri="{BB962C8B-B14F-4D97-AF65-F5344CB8AC3E}">
        <p14:creationId xmlns:p14="http://schemas.microsoft.com/office/powerpoint/2010/main" xmlns="" val="4045419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4" name="CaixaDeTexto 3"/>
          <p:cNvSpPr txBox="1"/>
          <p:nvPr userDrawn="1"/>
        </p:nvSpPr>
        <p:spPr>
          <a:xfrm>
            <a:off x="1" y="6560561"/>
            <a:ext cx="518864" cy="219291"/>
          </a:xfrm>
          <a:prstGeom prst="rect">
            <a:avLst/>
          </a:prstGeom>
          <a:noFill/>
        </p:spPr>
        <p:txBody>
          <a:bodyPr wrap="square" rtlCol="0">
            <a:spAutoFit/>
          </a:bodyPr>
          <a:lstStyle/>
          <a:p>
            <a:fld id="{381A65D3-6374-443A-B4B4-DF915605A51F}" type="slidenum">
              <a:rPr lang="pt-BR" sz="825" smtClean="0"/>
              <a:pPr/>
              <a:t>‹nº›</a:t>
            </a:fld>
            <a:endParaRPr lang="pt-BR" sz="825" dirty="0"/>
          </a:p>
        </p:txBody>
      </p:sp>
      <p:pic>
        <p:nvPicPr>
          <p:cNvPr id="3" name="Imagem 1">
            <a:extLst>
              <a:ext uri="{FF2B5EF4-FFF2-40B4-BE49-F238E27FC236}">
                <a16:creationId xmlns:a16="http://schemas.microsoft.com/office/drawing/2014/main" xmlns="" id="{5532246E-8D30-4C7E-BE24-68E7FA8D021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909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0"/>
            </a:lvl1pPr>
          </a:lstStyle>
          <a:p>
            <a:r>
              <a:rPr lang="en-US" dirty="0"/>
              <a:t>Click to edit Master title style</a:t>
            </a:r>
          </a:p>
        </p:txBody>
      </p:sp>
      <p:sp>
        <p:nvSpPr>
          <p:cNvPr id="3" name="Content Placeholder 2"/>
          <p:cNvSpPr>
            <a:spLocks noGrp="1"/>
          </p:cNvSpPr>
          <p:nvPr>
            <p:ph idx="1"/>
          </p:nvPr>
        </p:nvSpPr>
        <p:spPr>
          <a:xfrm>
            <a:off x="457200" y="1447802"/>
            <a:ext cx="8229600" cy="4419601"/>
          </a:xfrm>
        </p:spPr>
        <p:txBody>
          <a:bodyPr/>
          <a:lstStyle>
            <a:lvl1pPr marL="205735" indent="-205735">
              <a:buClr>
                <a:srgbClr val="7030A0"/>
              </a:buClr>
              <a:buFont typeface="Arial" panose="020B0604020202020204" pitchFamily="34" charset="0"/>
              <a:buChar char="•"/>
              <a:defRPr/>
            </a:lvl1pPr>
            <a:lvl2pPr marL="411470" indent="-205735">
              <a:buClr>
                <a:srgbClr val="7030A0"/>
              </a:buClr>
              <a:buFont typeface="Arial" panose="020B0604020202020204" pitchFamily="34" charset="0"/>
              <a:buChar char="•"/>
              <a:defRPr/>
            </a:lvl2pPr>
            <a:lvl3pPr marL="617204" indent="-171446">
              <a:buClr>
                <a:srgbClr val="7030A0"/>
              </a:buClr>
              <a:buFont typeface="Arial" panose="020B0604020202020204" pitchFamily="34" charset="0"/>
              <a:buChar char="•"/>
              <a:defRPr/>
            </a:lvl3pPr>
            <a:lvl4pPr marL="822940" indent="-171446">
              <a:buClr>
                <a:srgbClr val="7030A0"/>
              </a:buClr>
              <a:buFont typeface="Arial" panose="020B0604020202020204" pitchFamily="34" charset="0"/>
              <a:buChar char="•"/>
              <a:defRPr/>
            </a:lvl4pPr>
            <a:lvl5pPr marL="1028675" indent="-171446">
              <a:buClr>
                <a:srgbClr val="7030A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806927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74638"/>
            <a:ext cx="7315200" cy="1020762"/>
          </a:xfrm>
        </p:spPr>
        <p:txBody>
          <a:bodyPr/>
          <a:lstStyle/>
          <a:p>
            <a:r>
              <a:rPr lang="en-US"/>
              <a:t>Click to edit Master title style</a:t>
            </a:r>
          </a:p>
        </p:txBody>
      </p:sp>
      <p:sp>
        <p:nvSpPr>
          <p:cNvPr id="3" name="Text Placeholder 2"/>
          <p:cNvSpPr>
            <a:spLocks noGrp="1"/>
          </p:cNvSpPr>
          <p:nvPr>
            <p:ph type="body" sz="half" idx="1"/>
          </p:nvPr>
        </p:nvSpPr>
        <p:spPr>
          <a:xfrm>
            <a:off x="406405" y="1600201"/>
            <a:ext cx="3589867"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131735" y="1600201"/>
            <a:ext cx="3589867" cy="4297363"/>
          </a:xfrm>
        </p:spPr>
        <p:txBody>
          <a:bodyPr/>
          <a:lstStyle/>
          <a:p>
            <a:pPr lvl="0"/>
            <a:endParaRPr lang="en-US" noProof="0"/>
          </a:p>
        </p:txBody>
      </p:sp>
    </p:spTree>
    <p:extLst>
      <p:ext uri="{BB962C8B-B14F-4D97-AF65-F5344CB8AC3E}">
        <p14:creationId xmlns:p14="http://schemas.microsoft.com/office/powerpoint/2010/main" xmlns="" val="254720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Graphic - white">
    <p:bg>
      <p:bgRef idx="1001">
        <a:schemeClr val="bg1"/>
      </p:bgRef>
    </p:bg>
    <p:spTree>
      <p:nvGrpSpPr>
        <p:cNvPr id="1" name=""/>
        <p:cNvGrpSpPr/>
        <p:nvPr/>
      </p:nvGrpSpPr>
      <p:grpSpPr>
        <a:xfrm>
          <a:off x="0" y="0"/>
          <a:ext cx="0" cy="0"/>
          <a:chOff x="0" y="0"/>
          <a:chExt cx="0" cy="0"/>
        </a:xfrm>
      </p:grpSpPr>
      <p:sp>
        <p:nvSpPr>
          <p:cNvPr id="2" name="Retângulo 1"/>
          <p:cNvSpPr/>
          <p:nvPr userDrawn="1"/>
        </p:nvSpPr>
        <p:spPr>
          <a:xfrm>
            <a:off x="370937" y="1035174"/>
            <a:ext cx="8410755" cy="276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Tree>
    <p:extLst>
      <p:ext uri="{BB962C8B-B14F-4D97-AF65-F5344CB8AC3E}">
        <p14:creationId xmlns:p14="http://schemas.microsoft.com/office/powerpoint/2010/main" xmlns="" val="417073337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518864" y="152400"/>
            <a:ext cx="8229600" cy="990600"/>
          </a:xfrm>
          <a:prstGeom prst="rect">
            <a:avLst/>
          </a:prstGeom>
        </p:spPr>
        <p:txBody>
          <a:bodyPr vert="horz" anchor="b" anchorCtr="0">
            <a:normAutofit/>
          </a:bodyPr>
          <a:lstStyle/>
          <a:p>
            <a:r>
              <a:rPr kumimoji="0" lang="pt-BR" dirty="0"/>
              <a:t>Clique para editar o título mestre</a:t>
            </a:r>
            <a:endParaRPr kumimoji="0" lang="en-US" dirty="0"/>
          </a:p>
        </p:txBody>
      </p:sp>
      <p:sp>
        <p:nvSpPr>
          <p:cNvPr id="13" name="Espaço Reservado para Texto 12"/>
          <p:cNvSpPr>
            <a:spLocks noGrp="1"/>
          </p:cNvSpPr>
          <p:nvPr>
            <p:ph type="body" idx="1"/>
          </p:nvPr>
        </p:nvSpPr>
        <p:spPr>
          <a:xfrm>
            <a:off x="518864" y="1484784"/>
            <a:ext cx="8229600" cy="4644744"/>
          </a:xfrm>
          <a:prstGeom prst="rect">
            <a:avLst/>
          </a:prstGeom>
        </p:spPr>
        <p:txBody>
          <a:bodyPr vert="horz">
            <a:normAutofit/>
          </a:bodyPr>
          <a:lstStyle/>
          <a:p>
            <a:pPr lvl="0" eaLnBrk="1" latinLnBrk="0" hangingPunct="1"/>
            <a:r>
              <a:rPr kumimoji="0" lang="pt-BR" dirty="0"/>
              <a:t>Clique para editar o texto mestre</a:t>
            </a:r>
          </a:p>
          <a:p>
            <a:pPr lvl="1" eaLnBrk="1" latinLnBrk="0" hangingPunct="1"/>
            <a:r>
              <a:rPr kumimoji="0" lang="pt-BR" dirty="0"/>
              <a:t>Segundo nível</a:t>
            </a:r>
          </a:p>
          <a:p>
            <a:pPr lvl="2" eaLnBrk="1" latinLnBrk="0" hangingPunct="1"/>
            <a:r>
              <a:rPr kumimoji="0" lang="pt-BR" dirty="0"/>
              <a:t>Terceiro nível</a:t>
            </a:r>
          </a:p>
          <a:p>
            <a:pPr lvl="3" eaLnBrk="1" latinLnBrk="0" hangingPunct="1"/>
            <a:r>
              <a:rPr kumimoji="0" lang="pt-BR" dirty="0"/>
              <a:t>Quarto nível</a:t>
            </a:r>
          </a:p>
          <a:p>
            <a:pPr lvl="4" eaLnBrk="1" latinLnBrk="0" hangingPunct="1"/>
            <a:r>
              <a:rPr kumimoji="0" lang="pt-BR" dirty="0"/>
              <a:t>Quinto nível</a:t>
            </a:r>
            <a:endParaRPr kumimoji="0" lang="en-US" dirty="0"/>
          </a:p>
        </p:txBody>
      </p:sp>
      <p:sp>
        <p:nvSpPr>
          <p:cNvPr id="29" name="Conector reto 28"/>
          <p:cNvSpPr>
            <a:spLocks noChangeShapeType="1"/>
          </p:cNvSpPr>
          <p:nvPr/>
        </p:nvSpPr>
        <p:spPr bwMode="auto">
          <a:xfrm>
            <a:off x="457200" y="1268760"/>
            <a:ext cx="8229600" cy="0"/>
          </a:xfrm>
          <a:prstGeom prst="line">
            <a:avLst/>
          </a:prstGeom>
          <a:noFill/>
          <a:ln w="76200" cap="flat" cmpd="sng" algn="ctr">
            <a:solidFill>
              <a:srgbClr val="FFC000"/>
            </a:solidFill>
            <a:prstDash val="solid"/>
            <a:round/>
            <a:headEnd type="none" w="med" len="med"/>
            <a:tailEnd type="none" w="med" len="med"/>
          </a:ln>
          <a:effectLst/>
        </p:spPr>
        <p:txBody>
          <a:bodyPr vert="horz" wrap="square" lIns="68580" tIns="34290" rIns="68580" bIns="34290" anchor="t" compatLnSpc="1"/>
          <a:lstStyle/>
          <a:p>
            <a:endParaRPr kumimoji="0" lang="en-US" sz="1350"/>
          </a:p>
        </p:txBody>
      </p:sp>
      <p:sp>
        <p:nvSpPr>
          <p:cNvPr id="2" name="CaixaDeTexto 1"/>
          <p:cNvSpPr txBox="1"/>
          <p:nvPr userDrawn="1"/>
        </p:nvSpPr>
        <p:spPr>
          <a:xfrm>
            <a:off x="1" y="6560561"/>
            <a:ext cx="518864" cy="219291"/>
          </a:xfrm>
          <a:prstGeom prst="rect">
            <a:avLst/>
          </a:prstGeom>
          <a:noFill/>
        </p:spPr>
        <p:txBody>
          <a:bodyPr wrap="square" rtlCol="0">
            <a:spAutoFit/>
          </a:bodyPr>
          <a:lstStyle/>
          <a:p>
            <a:fld id="{381A65D3-6374-443A-B4B4-DF915605A51F}" type="slidenum">
              <a:rPr lang="pt-BR" sz="825" smtClean="0"/>
              <a:pPr/>
              <a:t>‹nº›</a:t>
            </a:fld>
            <a:endParaRPr lang="pt-BR" sz="825" dirty="0"/>
          </a:p>
        </p:txBody>
      </p:sp>
      <p:pic>
        <p:nvPicPr>
          <p:cNvPr id="6" name="Imagem 1">
            <a:extLst>
              <a:ext uri="{FF2B5EF4-FFF2-40B4-BE49-F238E27FC236}">
                <a16:creationId xmlns:a16="http://schemas.microsoft.com/office/drawing/2014/main" xmlns="" id="{D8544709-97A3-45F9-9231-D076D768E971}"/>
              </a:ext>
            </a:extLst>
          </p:cNvPr>
          <p:cNvPicPr>
            <a:picLocks noChangeAspect="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8118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rtl="0" eaLnBrk="1" latinLnBrk="0" hangingPunct="1">
        <a:spcBef>
          <a:spcPct val="0"/>
        </a:spcBef>
        <a:buNone/>
        <a:defRPr kumimoji="0" sz="2400" kern="1200">
          <a:solidFill>
            <a:srgbClr val="7030A0"/>
          </a:solidFill>
          <a:latin typeface="Franklin Gothic Book" panose="020B0503020102020204" pitchFamily="34" charset="0"/>
          <a:ea typeface="+mj-ea"/>
          <a:cs typeface="+mj-cs"/>
        </a:defRPr>
      </a:lvl1pPr>
    </p:titleStyle>
    <p:bodyStyle>
      <a:lvl1pPr marL="205735" indent="-205735" algn="l" rtl="0" eaLnBrk="1" latinLnBrk="0" hangingPunct="1">
        <a:spcBef>
          <a:spcPts val="450"/>
        </a:spcBef>
        <a:buClr>
          <a:srgbClr val="0070C0"/>
        </a:buClr>
        <a:buSzPct val="76000"/>
        <a:buFont typeface="Wingdings 3"/>
        <a:buChar char=""/>
        <a:defRPr kumimoji="0" sz="1950" kern="1200">
          <a:solidFill>
            <a:schemeClr val="tx1"/>
          </a:solidFill>
          <a:latin typeface="+mn-lt"/>
          <a:ea typeface="+mn-ea"/>
          <a:cs typeface="+mn-cs"/>
        </a:defRPr>
      </a:lvl1pPr>
      <a:lvl2pPr marL="411470" indent="-205735" algn="l" rtl="0" eaLnBrk="1" latinLnBrk="0" hangingPunct="1">
        <a:spcBef>
          <a:spcPts val="375"/>
        </a:spcBef>
        <a:buClr>
          <a:schemeClr val="accent2"/>
        </a:buClr>
        <a:buSzPct val="76000"/>
        <a:buFont typeface="Wingdings 3"/>
        <a:buChar char=""/>
        <a:defRPr kumimoji="0" sz="1725" kern="1200">
          <a:solidFill>
            <a:schemeClr val="tx2"/>
          </a:solidFill>
          <a:latin typeface="+mn-lt"/>
          <a:ea typeface="+mn-ea"/>
          <a:cs typeface="+mn-cs"/>
        </a:defRPr>
      </a:lvl2pPr>
      <a:lvl3pPr marL="617204" indent="-171446"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40" indent="-171446"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675" indent="-171446"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09" indent="-137156"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566" indent="-137156"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23" indent="-137156"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879" indent="-137156"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Data" Target="../diagrams/data8.xml"/><Relationship Id="rId7" Type="http://schemas.openxmlformats.org/officeDocument/2006/relationships/diagramData" Target="../diagrams/data9.xml"/><Relationship Id="rId12"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microsoft.com/office/2007/relationships/diagramDrawing" Target="../diagrams/drawing8.xml"/><Relationship Id="rId5" Type="http://schemas.openxmlformats.org/officeDocument/2006/relationships/diagramQuickStyle" Target="../diagrams/quickStyle8.xml"/><Relationship Id="rId10" Type="http://schemas.openxmlformats.org/officeDocument/2006/relationships/diagramColors" Target="../diagrams/colors9.xml"/><Relationship Id="rId4" Type="http://schemas.openxmlformats.org/officeDocument/2006/relationships/diagramLayout" Target="../diagrams/layout8.xml"/><Relationship Id="rId9"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07824CF5-CB16-48AB-807A-541C2A9D5005}"/>
              </a:ext>
            </a:extLst>
          </p:cNvPr>
          <p:cNvSpPr/>
          <p:nvPr/>
        </p:nvSpPr>
        <p:spPr>
          <a:xfrm>
            <a:off x="0" y="0"/>
            <a:ext cx="9144000" cy="177323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pt-BR"/>
          </a:p>
        </p:txBody>
      </p:sp>
      <p:pic>
        <p:nvPicPr>
          <p:cNvPr id="3075" name="Imagem 1">
            <a:extLst>
              <a:ext uri="{FF2B5EF4-FFF2-40B4-BE49-F238E27FC236}">
                <a16:creationId xmlns:a16="http://schemas.microsoft.com/office/drawing/2014/main" xmlns="" id="{C1467785-585F-4B3F-8E9B-03F2AB76320C}"/>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132137" y="3575539"/>
            <a:ext cx="2879725" cy="195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CaixaDeTexto 4">
            <a:extLst>
              <a:ext uri="{FF2B5EF4-FFF2-40B4-BE49-F238E27FC236}">
                <a16:creationId xmlns:a16="http://schemas.microsoft.com/office/drawing/2014/main" xmlns="" id="{B4E43EE4-D7B4-4C97-AF9F-CAFE3F201477}"/>
              </a:ext>
            </a:extLst>
          </p:cNvPr>
          <p:cNvSpPr txBox="1">
            <a:spLocks noChangeArrowheads="1"/>
          </p:cNvSpPr>
          <p:nvPr/>
        </p:nvSpPr>
        <p:spPr bwMode="auto">
          <a:xfrm>
            <a:off x="2555875" y="5534514"/>
            <a:ext cx="4032250" cy="16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panose="02020603050405020304" pitchFamily="18" charset="0"/>
              <a:buNone/>
            </a:pPr>
            <a:r>
              <a:rPr lang="pt-BR" altLang="pt-BR" dirty="0">
                <a:solidFill>
                  <a:srgbClr val="6E0F6C"/>
                </a:solidFill>
              </a:rPr>
              <a:t>Centro Colaborador para a Qualidade do Cuidado e a Segurança do Paciente</a:t>
            </a:r>
          </a:p>
          <a:p>
            <a:pPr algn="ctr" eaLnBrk="1" hangingPunct="1">
              <a:buClr>
                <a:srgbClr val="000000"/>
              </a:buClr>
              <a:buSzPct val="100000"/>
              <a:buFont typeface="Times New Roman" panose="02020603050405020304" pitchFamily="18" charset="0"/>
              <a:buNone/>
            </a:pPr>
            <a:endParaRPr lang="pt-BR" altLang="pt-BR" sz="4400" dirty="0">
              <a:solidFill>
                <a:srgbClr val="7030A0"/>
              </a:solidFill>
            </a:endParaRPr>
          </a:p>
          <a:p>
            <a:pPr algn="ctr" eaLnBrk="1" hangingPunct="1">
              <a:buClr>
                <a:srgbClr val="000000"/>
              </a:buClr>
              <a:buSzPct val="100000"/>
              <a:buFont typeface="Times New Roman" panose="02020603050405020304" pitchFamily="18" charset="0"/>
              <a:buNone/>
            </a:pPr>
            <a:endParaRPr lang="pt-BR" altLang="pt-BR" sz="2800" dirty="0">
              <a:solidFill>
                <a:srgbClr val="7030A0"/>
              </a:solidFill>
            </a:endParaRPr>
          </a:p>
        </p:txBody>
      </p:sp>
      <p:sp>
        <p:nvSpPr>
          <p:cNvPr id="6" name="Título 2">
            <a:extLst>
              <a:ext uri="{FF2B5EF4-FFF2-40B4-BE49-F238E27FC236}">
                <a16:creationId xmlns:a16="http://schemas.microsoft.com/office/drawing/2014/main" xmlns="" id="{AA564AC8-D2D1-4870-B719-CC062E54C874}"/>
              </a:ext>
            </a:extLst>
          </p:cNvPr>
          <p:cNvSpPr txBox="1">
            <a:spLocks/>
          </p:cNvSpPr>
          <p:nvPr/>
        </p:nvSpPr>
        <p:spPr>
          <a:xfrm>
            <a:off x="1143000" y="1998302"/>
            <a:ext cx="6858000" cy="800100"/>
          </a:xfrm>
          <a:prstGeom prst="rect">
            <a:avLst/>
          </a:prstGeom>
        </p:spPr>
        <p:txBody>
          <a:bodyPr vert="horz" anchor="b" anchorCtr="0">
            <a:normAutofit fontScale="25000" lnSpcReduction="20000"/>
          </a:bodyPr>
          <a:lstStyle>
            <a:lvl1pPr algn="l" rtl="0" eaLnBrk="1" latinLnBrk="0" hangingPunct="1">
              <a:spcBef>
                <a:spcPct val="0"/>
              </a:spcBef>
              <a:buNone/>
              <a:defRPr kumimoji="0" sz="2400" kern="1200">
                <a:solidFill>
                  <a:srgbClr val="260E8C"/>
                </a:solidFill>
                <a:latin typeface="Franklin Gothic Book" panose="020B0503020102020204" pitchFamily="34" charset="0"/>
                <a:ea typeface="+mj-ea"/>
                <a:cs typeface="+mj-cs"/>
              </a:defRPr>
            </a:lvl1pPr>
          </a:lstStyle>
          <a:p>
            <a:pPr algn="ctr"/>
            <a:r>
              <a:rPr lang="pt-BR" sz="3600" b="1" dirty="0"/>
              <a:t/>
            </a:r>
            <a:br>
              <a:rPr lang="pt-BR" sz="3600" b="1" dirty="0"/>
            </a:br>
            <a:r>
              <a:rPr lang="pt-BR" sz="3600" b="1" dirty="0"/>
              <a:t/>
            </a:r>
            <a:br>
              <a:rPr lang="pt-BR" sz="3600" b="1" dirty="0"/>
            </a:br>
            <a:r>
              <a:rPr lang="pt-BR" sz="4500" b="1" dirty="0">
                <a:solidFill>
                  <a:srgbClr val="7030A0"/>
                </a:solidFill>
              </a:rPr>
              <a:t/>
            </a:r>
            <a:br>
              <a:rPr lang="pt-BR" sz="4500" b="1" dirty="0">
                <a:solidFill>
                  <a:srgbClr val="7030A0"/>
                </a:solidFill>
              </a:rPr>
            </a:br>
            <a:r>
              <a:rPr lang="pt-BR" sz="16000" b="1" dirty="0">
                <a:solidFill>
                  <a:schemeClr val="tx1"/>
                </a:solidFill>
              </a:rPr>
              <a:t>O Modelo de Melhoria</a:t>
            </a:r>
          </a:p>
        </p:txBody>
      </p:sp>
      <p:sp>
        <p:nvSpPr>
          <p:cNvPr id="2" name="CaixaDeTexto 1">
            <a:extLst>
              <a:ext uri="{FF2B5EF4-FFF2-40B4-BE49-F238E27FC236}">
                <a16:creationId xmlns:a16="http://schemas.microsoft.com/office/drawing/2014/main" xmlns="" id="{781EA148-3291-4E48-9BED-1AE80717BAB9}"/>
              </a:ext>
            </a:extLst>
          </p:cNvPr>
          <p:cNvSpPr txBox="1"/>
          <p:nvPr/>
        </p:nvSpPr>
        <p:spPr>
          <a:xfrm>
            <a:off x="7649308" y="5732584"/>
            <a:ext cx="1362808" cy="949570"/>
          </a:xfrm>
          <a:prstGeom prst="rect">
            <a:avLst/>
          </a:prstGeom>
          <a:solidFill>
            <a:schemeClr val="bg1"/>
          </a:solidFill>
        </p:spPr>
        <p:txBody>
          <a:bodyPr wrap="square" rtlCol="0">
            <a:spAutoFit/>
          </a:bodyPr>
          <a:lstStyle/>
          <a:p>
            <a:endParaRPr lang="en-US" dirty="0"/>
          </a:p>
        </p:txBody>
      </p:sp>
      <p:sp>
        <p:nvSpPr>
          <p:cNvPr id="7" name="CaixaDeTexto 6">
            <a:extLst>
              <a:ext uri="{FF2B5EF4-FFF2-40B4-BE49-F238E27FC236}">
                <a16:creationId xmlns:a16="http://schemas.microsoft.com/office/drawing/2014/main" xmlns="" id="{BD83287F-1794-4EAC-BA2D-20F64C47E15D}"/>
              </a:ext>
            </a:extLst>
          </p:cNvPr>
          <p:cNvSpPr txBox="1"/>
          <p:nvPr/>
        </p:nvSpPr>
        <p:spPr>
          <a:xfrm>
            <a:off x="2955864" y="2870997"/>
            <a:ext cx="2943347" cy="369332"/>
          </a:xfrm>
          <a:prstGeom prst="rect">
            <a:avLst/>
          </a:prstGeom>
          <a:noFill/>
        </p:spPr>
        <p:txBody>
          <a:bodyPr wrap="square" rtlCol="0">
            <a:spAutoFit/>
          </a:bodyPr>
          <a:lstStyle/>
          <a:p>
            <a:pPr algn="ctr"/>
            <a:r>
              <a:rPr lang="pt-BR" dirty="0"/>
              <a:t>Aula 2</a:t>
            </a:r>
            <a:endParaRPr lang="en-US" dirty="0"/>
          </a:p>
        </p:txBody>
      </p:sp>
    </p:spTree>
    <p:extLst>
      <p:ext uri="{BB962C8B-B14F-4D97-AF65-F5344CB8AC3E}">
        <p14:creationId xmlns:p14="http://schemas.microsoft.com/office/powerpoint/2010/main" xmlns="" val="3846664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2"/>
          <p:cNvSpPr>
            <a:spLocks noGrp="1"/>
          </p:cNvSpPr>
          <p:nvPr>
            <p:ph type="title"/>
          </p:nvPr>
        </p:nvSpPr>
        <p:spPr/>
        <p:txBody>
          <a:bodyPr/>
          <a:lstStyle/>
          <a:p>
            <a:r>
              <a:rPr lang="pt-BR"/>
              <a:t>Questão 1: Objetivos</a:t>
            </a:r>
            <a:endParaRPr lang="pt-BR" dirty="0"/>
          </a:p>
        </p:txBody>
      </p:sp>
      <p:sp>
        <p:nvSpPr>
          <p:cNvPr id="23555" name="CaixaDeTexto 3"/>
          <p:cNvSpPr txBox="1">
            <a:spLocks noChangeArrowheads="1"/>
          </p:cNvSpPr>
          <p:nvPr/>
        </p:nvSpPr>
        <p:spPr bwMode="auto">
          <a:xfrm>
            <a:off x="1028701" y="2008086"/>
            <a:ext cx="7166610" cy="3170099"/>
          </a:xfrm>
          <a:prstGeom prst="rect">
            <a:avLst/>
          </a:prstGeom>
          <a:noFill/>
          <a:ln w="9525">
            <a:noFill/>
            <a:miter lim="800000"/>
            <a:headEnd/>
            <a:tailEnd/>
          </a:ln>
        </p:spPr>
        <p:txBody>
          <a:bodyPr wrap="square">
            <a:spAutoFit/>
          </a:bodyPr>
          <a:lstStyle/>
          <a:p>
            <a:pPr fontAlgn="base">
              <a:spcBef>
                <a:spcPct val="0"/>
              </a:spcBef>
              <a:spcAft>
                <a:spcPct val="0"/>
              </a:spcAft>
            </a:pPr>
            <a:r>
              <a:rPr lang="pt-BR" sz="2000" b="1" i="1" dirty="0">
                <a:solidFill>
                  <a:srgbClr val="006564"/>
                </a:solidFill>
                <a:latin typeface="Trebuchet MS" pitchFamily="34" charset="0"/>
                <a:cs typeface="Arial" charset="0"/>
              </a:rPr>
              <a:t>Q1. O que estamos tentando realizar? </a:t>
            </a:r>
          </a:p>
          <a:p>
            <a:pPr fontAlgn="base">
              <a:spcBef>
                <a:spcPct val="0"/>
              </a:spcBef>
              <a:spcAft>
                <a:spcPct val="0"/>
              </a:spcAft>
            </a:pPr>
            <a:endParaRPr lang="pt-BR" sz="2000" dirty="0">
              <a:solidFill>
                <a:srgbClr val="0B0B0B"/>
              </a:solidFill>
              <a:latin typeface="Trebuchet MS" pitchFamily="34" charset="0"/>
              <a:cs typeface="Arial" charset="0"/>
            </a:endParaRPr>
          </a:p>
          <a:p>
            <a:pPr fontAlgn="base">
              <a:spcBef>
                <a:spcPct val="0"/>
              </a:spcBef>
              <a:spcAft>
                <a:spcPct val="0"/>
              </a:spcAft>
            </a:pPr>
            <a:r>
              <a:rPr lang="pt-BR" sz="2000" dirty="0">
                <a:solidFill>
                  <a:srgbClr val="0B0B0B"/>
                </a:solidFill>
                <a:latin typeface="Trebuchet MS" pitchFamily="34" charset="0"/>
                <a:cs typeface="Arial" charset="0"/>
              </a:rPr>
              <a:t>A resposta à primeira questão estabelece objetivos para uma iniciativa de melhoria. Os objetivos devem ser declarados de forma breve e concisa, para orientar a iniciativa e para manter o foco.</a:t>
            </a:r>
          </a:p>
          <a:p>
            <a:pPr fontAlgn="base">
              <a:spcBef>
                <a:spcPct val="0"/>
              </a:spcBef>
              <a:spcAft>
                <a:spcPct val="0"/>
              </a:spcAft>
            </a:pPr>
            <a:endParaRPr lang="pt-BR" sz="2000" dirty="0">
              <a:solidFill>
                <a:srgbClr val="0B0B0B"/>
              </a:solidFill>
              <a:latin typeface="Trebuchet MS" pitchFamily="34" charset="0"/>
              <a:cs typeface="Arial" charset="0"/>
            </a:endParaRPr>
          </a:p>
          <a:p>
            <a:pPr fontAlgn="base">
              <a:spcBef>
                <a:spcPct val="0"/>
              </a:spcBef>
              <a:spcAft>
                <a:spcPct val="0"/>
              </a:spcAft>
            </a:pPr>
            <a:r>
              <a:rPr lang="pt-BR" sz="2000" dirty="0">
                <a:solidFill>
                  <a:srgbClr val="0B0B0B"/>
                </a:solidFill>
                <a:latin typeface="Trebuchet MS" pitchFamily="34" charset="0"/>
                <a:cs typeface="Arial" charset="0"/>
              </a:rPr>
              <a:t>As pessoas se motivam e se comprometem com uma iniciativa de melhoria se elas têm um foco claro e entendem sua importância</a:t>
            </a:r>
          </a:p>
        </p:txBody>
      </p:sp>
    </p:spTree>
    <p:extLst>
      <p:ext uri="{BB962C8B-B14F-4D97-AF65-F5344CB8AC3E}">
        <p14:creationId xmlns:p14="http://schemas.microsoft.com/office/powerpoint/2010/main" xmlns="" val="192032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2"/>
          <p:cNvSpPr>
            <a:spLocks noGrp="1"/>
          </p:cNvSpPr>
          <p:nvPr>
            <p:ph type="title"/>
          </p:nvPr>
        </p:nvSpPr>
        <p:spPr/>
        <p:txBody>
          <a:bodyPr/>
          <a:lstStyle/>
          <a:p>
            <a:r>
              <a:rPr lang="pt-BR"/>
              <a:t>Questão 2: Medidas</a:t>
            </a:r>
            <a:endParaRPr lang="pt-BR" dirty="0"/>
          </a:p>
        </p:txBody>
      </p:sp>
      <p:sp>
        <p:nvSpPr>
          <p:cNvPr id="24579" name="CaixaDeTexto 3"/>
          <p:cNvSpPr txBox="1">
            <a:spLocks noChangeArrowheads="1"/>
          </p:cNvSpPr>
          <p:nvPr/>
        </p:nvSpPr>
        <p:spPr bwMode="auto">
          <a:xfrm>
            <a:off x="1367731" y="2211267"/>
            <a:ext cx="6105729" cy="2246769"/>
          </a:xfrm>
          <a:prstGeom prst="rect">
            <a:avLst/>
          </a:prstGeom>
          <a:noFill/>
          <a:ln w="9525">
            <a:noFill/>
            <a:miter lim="800000"/>
            <a:headEnd/>
            <a:tailEnd/>
          </a:ln>
        </p:spPr>
        <p:txBody>
          <a:bodyPr wrap="square">
            <a:spAutoFit/>
          </a:bodyPr>
          <a:lstStyle>
            <a:defPPr>
              <a:defRPr lang="en-US"/>
            </a:defPPr>
            <a:lvl1pPr>
              <a:defRPr sz="2100">
                <a:solidFill>
                  <a:srgbClr val="0B0B0B"/>
                </a:solidFill>
                <a:latin typeface="Trebuchet MS" pitchFamily="34" charset="0"/>
              </a:defRPr>
            </a:lvl1pPr>
          </a:lstStyle>
          <a:p>
            <a:pPr fontAlgn="base">
              <a:spcBef>
                <a:spcPct val="0"/>
              </a:spcBef>
              <a:spcAft>
                <a:spcPct val="0"/>
              </a:spcAft>
            </a:pPr>
            <a:r>
              <a:rPr lang="pt-BR" sz="2000" b="1" i="1" dirty="0">
                <a:solidFill>
                  <a:srgbClr val="006564"/>
                </a:solidFill>
                <a:cs typeface="Arial" charset="0"/>
              </a:rPr>
              <a:t>Q2. Como saberemos se uma mudança é  uma melhoria? </a:t>
            </a:r>
          </a:p>
          <a:p>
            <a:pPr fontAlgn="base">
              <a:spcBef>
                <a:spcPct val="0"/>
              </a:spcBef>
              <a:spcAft>
                <a:spcPct val="0"/>
              </a:spcAft>
            </a:pPr>
            <a:endParaRPr lang="pt-BR" sz="2000" dirty="0">
              <a:cs typeface="Arial" charset="0"/>
            </a:endParaRPr>
          </a:p>
          <a:p>
            <a:pPr fontAlgn="base">
              <a:spcBef>
                <a:spcPct val="0"/>
              </a:spcBef>
              <a:spcAft>
                <a:spcPct val="0"/>
              </a:spcAft>
            </a:pPr>
            <a:r>
              <a:rPr lang="pt-BR" sz="2000" dirty="0">
                <a:cs typeface="Arial" charset="0"/>
              </a:rPr>
              <a:t>Para saber se uma mudança é uma melhoria quase sempre necessitamos de dados, sejam eles observados ou formalmente coletados.</a:t>
            </a:r>
          </a:p>
          <a:p>
            <a:pPr fontAlgn="base">
              <a:spcBef>
                <a:spcPct val="0"/>
              </a:spcBef>
              <a:spcAft>
                <a:spcPct val="0"/>
              </a:spcAft>
            </a:pPr>
            <a:endParaRPr lang="pt-BR" sz="2000" dirty="0">
              <a:cs typeface="Arial" charset="0"/>
            </a:endParaRPr>
          </a:p>
        </p:txBody>
      </p:sp>
    </p:spTree>
    <p:extLst>
      <p:ext uri="{BB962C8B-B14F-4D97-AF65-F5344CB8AC3E}">
        <p14:creationId xmlns:p14="http://schemas.microsoft.com/office/powerpoint/2010/main" xmlns="" val="2549113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2"/>
          <p:cNvSpPr>
            <a:spLocks noGrp="1"/>
          </p:cNvSpPr>
          <p:nvPr>
            <p:ph type="title"/>
          </p:nvPr>
        </p:nvSpPr>
        <p:spPr/>
        <p:txBody>
          <a:bodyPr/>
          <a:lstStyle/>
          <a:p>
            <a:r>
              <a:rPr lang="pt-BR"/>
              <a:t>Questão 3: Mudanças</a:t>
            </a:r>
            <a:endParaRPr lang="pt-BR" dirty="0"/>
          </a:p>
        </p:txBody>
      </p:sp>
      <p:sp>
        <p:nvSpPr>
          <p:cNvPr id="25603" name="CaixaDeTexto 3"/>
          <p:cNvSpPr txBox="1">
            <a:spLocks noChangeArrowheads="1"/>
          </p:cNvSpPr>
          <p:nvPr/>
        </p:nvSpPr>
        <p:spPr bwMode="auto">
          <a:xfrm>
            <a:off x="1471612" y="2321386"/>
            <a:ext cx="6186488" cy="1938992"/>
          </a:xfrm>
          <a:prstGeom prst="rect">
            <a:avLst/>
          </a:prstGeom>
          <a:noFill/>
          <a:ln w="9525">
            <a:noFill/>
            <a:miter lim="800000"/>
            <a:headEnd/>
            <a:tailEnd/>
          </a:ln>
        </p:spPr>
        <p:txBody>
          <a:bodyPr wrap="square">
            <a:spAutoFit/>
          </a:bodyPr>
          <a:lstStyle>
            <a:defPPr>
              <a:defRPr lang="en-US"/>
            </a:defPPr>
            <a:lvl1pPr>
              <a:defRPr sz="2100">
                <a:solidFill>
                  <a:srgbClr val="0B0B0B"/>
                </a:solidFill>
                <a:latin typeface="Trebuchet MS" pitchFamily="34" charset="0"/>
              </a:defRPr>
            </a:lvl1pPr>
          </a:lstStyle>
          <a:p>
            <a:pPr fontAlgn="base">
              <a:spcBef>
                <a:spcPct val="0"/>
              </a:spcBef>
              <a:spcAft>
                <a:spcPct val="0"/>
              </a:spcAft>
            </a:pPr>
            <a:r>
              <a:rPr lang="pt-BR" sz="2000" b="1" dirty="0">
                <a:solidFill>
                  <a:srgbClr val="006564"/>
                </a:solidFill>
                <a:cs typeface="Arial" charset="0"/>
              </a:rPr>
              <a:t>Q3. Que mudanças podemos fazer que resultarão em melhoria? </a:t>
            </a:r>
          </a:p>
          <a:p>
            <a:pPr fontAlgn="base">
              <a:spcBef>
                <a:spcPct val="0"/>
              </a:spcBef>
              <a:spcAft>
                <a:spcPct val="0"/>
              </a:spcAft>
            </a:pPr>
            <a:endParaRPr lang="pt-BR" sz="2000" b="1" dirty="0">
              <a:solidFill>
                <a:srgbClr val="006564"/>
              </a:solidFill>
              <a:cs typeface="Arial" charset="0"/>
            </a:endParaRPr>
          </a:p>
          <a:p>
            <a:pPr fontAlgn="base">
              <a:spcBef>
                <a:spcPct val="0"/>
              </a:spcBef>
              <a:spcAft>
                <a:spcPct val="0"/>
              </a:spcAft>
            </a:pPr>
            <a:r>
              <a:rPr lang="pt-BR" sz="2000" dirty="0">
                <a:cs typeface="Arial" charset="0"/>
              </a:rPr>
              <a:t>Essa questão chama à atenção para a necessidade de desenvolver, testar e implementar mudanças para obter melhoria.</a:t>
            </a:r>
          </a:p>
        </p:txBody>
      </p:sp>
    </p:spTree>
    <p:extLst>
      <p:ext uri="{BB962C8B-B14F-4D97-AF65-F5344CB8AC3E}">
        <p14:creationId xmlns:p14="http://schemas.microsoft.com/office/powerpoint/2010/main" xmlns="" val="225223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2"/>
          <p:cNvSpPr>
            <a:spLocks noGrp="1"/>
          </p:cNvSpPr>
          <p:nvPr>
            <p:ph type="title"/>
          </p:nvPr>
        </p:nvSpPr>
        <p:spPr/>
        <p:txBody>
          <a:bodyPr/>
          <a:lstStyle/>
          <a:p>
            <a:pPr eaLnBrk="1" hangingPunct="1"/>
            <a:r>
              <a:rPr lang="pt-BR"/>
              <a:t>Uso das Três Questões Fundamentais</a:t>
            </a:r>
          </a:p>
        </p:txBody>
      </p:sp>
      <p:sp>
        <p:nvSpPr>
          <p:cNvPr id="26627" name="CaixaDeTexto 3"/>
          <p:cNvSpPr txBox="1">
            <a:spLocks noChangeArrowheads="1"/>
          </p:cNvSpPr>
          <p:nvPr/>
        </p:nvSpPr>
        <p:spPr bwMode="auto">
          <a:xfrm>
            <a:off x="826477" y="1875224"/>
            <a:ext cx="6692321" cy="1554272"/>
          </a:xfrm>
          <a:prstGeom prst="rect">
            <a:avLst/>
          </a:prstGeom>
          <a:noFill/>
          <a:ln w="9525">
            <a:noFill/>
            <a:miter lim="800000"/>
            <a:headEnd/>
            <a:tailEnd/>
          </a:ln>
        </p:spPr>
        <p:txBody>
          <a:bodyPr wrap="square">
            <a:spAutoFit/>
          </a:bodyPr>
          <a:lstStyle/>
          <a:p>
            <a:pPr fontAlgn="base">
              <a:spcBef>
                <a:spcPct val="0"/>
              </a:spcBef>
              <a:spcAft>
                <a:spcPct val="0"/>
              </a:spcAft>
            </a:pPr>
            <a:r>
              <a:rPr lang="pt-BR" sz="1500" b="1" i="1" dirty="0">
                <a:solidFill>
                  <a:prstClr val="black"/>
                </a:solidFill>
                <a:latin typeface="Arial" charset="0"/>
                <a:cs typeface="Arial" charset="0"/>
              </a:rPr>
              <a:t>Uso em iniciativas formais de melhoria</a:t>
            </a:r>
            <a:endParaRPr lang="pt-BR" sz="1500" b="1" dirty="0">
              <a:solidFill>
                <a:prstClr val="black"/>
              </a:solidFill>
              <a:latin typeface="Arial" charset="0"/>
              <a:cs typeface="Arial" charset="0"/>
            </a:endParaRPr>
          </a:p>
          <a:p>
            <a:pPr fontAlgn="base">
              <a:spcBef>
                <a:spcPct val="0"/>
              </a:spcBef>
              <a:spcAft>
                <a:spcPct val="0"/>
              </a:spcAft>
            </a:pPr>
            <a:endParaRPr lang="pt-BR" sz="1500" dirty="0">
              <a:solidFill>
                <a:prstClr val="black"/>
              </a:solidFill>
              <a:latin typeface="Arial" charset="0"/>
              <a:cs typeface="Arial" charset="0"/>
            </a:endParaRPr>
          </a:p>
          <a:p>
            <a:pPr fontAlgn="base">
              <a:spcBef>
                <a:spcPct val="0"/>
              </a:spcBef>
              <a:spcAft>
                <a:spcPct val="0"/>
              </a:spcAft>
            </a:pPr>
            <a:r>
              <a:rPr lang="pt-BR" sz="1500" dirty="0">
                <a:solidFill>
                  <a:prstClr val="black"/>
                </a:solidFill>
                <a:latin typeface="Arial" charset="0"/>
                <a:cs typeface="Arial" charset="0"/>
              </a:rPr>
              <a:t>Em um projeto formal de melhoria, é apropriado responder às duas primeiras questões no início do projeto.</a:t>
            </a:r>
          </a:p>
          <a:p>
            <a:pPr fontAlgn="base">
              <a:spcBef>
                <a:spcPct val="0"/>
              </a:spcBef>
              <a:spcAft>
                <a:spcPct val="0"/>
              </a:spcAft>
            </a:pPr>
            <a:endParaRPr lang="pt-BR" sz="2000" dirty="0">
              <a:solidFill>
                <a:prstClr val="black"/>
              </a:solidFill>
              <a:latin typeface="Arial" charset="0"/>
              <a:cs typeface="Arial" charset="0"/>
            </a:endParaRPr>
          </a:p>
          <a:p>
            <a:pPr fontAlgn="base">
              <a:spcBef>
                <a:spcPct val="0"/>
              </a:spcBef>
              <a:spcAft>
                <a:spcPct val="0"/>
              </a:spcAft>
            </a:pPr>
            <a:r>
              <a:rPr lang="pt-BR" sz="1500" dirty="0">
                <a:solidFill>
                  <a:prstClr val="black"/>
                </a:solidFill>
                <a:latin typeface="Arial" charset="0"/>
                <a:cs typeface="Arial" charset="0"/>
              </a:rPr>
              <a:t>A terceira questão é respondida durante a realização do projeto.</a:t>
            </a:r>
          </a:p>
        </p:txBody>
      </p:sp>
    </p:spTree>
    <p:extLst>
      <p:ext uri="{BB962C8B-B14F-4D97-AF65-F5344CB8AC3E}">
        <p14:creationId xmlns:p14="http://schemas.microsoft.com/office/powerpoint/2010/main" xmlns="" val="180336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title"/>
          </p:nvPr>
        </p:nvSpPr>
        <p:spPr/>
        <p:txBody>
          <a:bodyPr>
            <a:normAutofit/>
          </a:bodyPr>
          <a:lstStyle/>
          <a:p>
            <a:pPr eaLnBrk="1" hangingPunct="1"/>
            <a:r>
              <a:rPr lang="pt-BR"/>
              <a:t>Exemplos de utilização – Iniciativas de Melhoria</a:t>
            </a:r>
          </a:p>
        </p:txBody>
      </p:sp>
      <p:sp>
        <p:nvSpPr>
          <p:cNvPr id="239621" name="Text Box 5"/>
          <p:cNvSpPr txBox="1">
            <a:spLocks noChangeArrowheads="1"/>
          </p:cNvSpPr>
          <p:nvPr/>
        </p:nvSpPr>
        <p:spPr bwMode="auto">
          <a:xfrm>
            <a:off x="902970" y="1821645"/>
            <a:ext cx="6615829" cy="3293209"/>
          </a:xfrm>
          <a:prstGeom prst="rect">
            <a:avLst/>
          </a:prstGeom>
          <a:noFill/>
          <a:ln w="12700">
            <a:noFill/>
            <a:miter lim="800000"/>
            <a:headEnd type="none" w="sm" len="sm"/>
            <a:tailEnd type="none" w="sm" len="sm"/>
          </a:ln>
          <a:effectLst/>
        </p:spPr>
        <p:txBody>
          <a:bodyPr wrap="square">
            <a:spAutoFit/>
          </a:bodyPr>
          <a:lstStyle/>
          <a:p>
            <a:pPr fontAlgn="base">
              <a:spcBef>
                <a:spcPct val="0"/>
              </a:spcBef>
              <a:spcAft>
                <a:spcPct val="0"/>
              </a:spcAft>
              <a:defRPr/>
            </a:pPr>
            <a:r>
              <a:rPr lang="pt-BR" sz="1600" i="1" dirty="0">
                <a:solidFill>
                  <a:prstClr val="black"/>
                </a:solidFill>
                <a:latin typeface="Arial" charset="0"/>
                <a:cs typeface="Arial" charset="0"/>
              </a:rPr>
              <a:t>Exemplo 1: Melhoria em um Processo de Compras</a:t>
            </a:r>
            <a:endParaRPr lang="hi-IN" sz="1600" dirty="0">
              <a:solidFill>
                <a:prstClr val="black"/>
              </a:solidFill>
              <a:latin typeface="Arial" charset="0"/>
            </a:endParaRPr>
          </a:p>
          <a:p>
            <a:pPr fontAlgn="base">
              <a:spcBef>
                <a:spcPct val="0"/>
              </a:spcBef>
              <a:spcAft>
                <a:spcPct val="0"/>
              </a:spcAft>
              <a:defRPr/>
            </a:pPr>
            <a:endParaRPr lang="pt-BR" sz="1600" dirty="0">
              <a:solidFill>
                <a:prstClr val="black"/>
              </a:solidFill>
              <a:latin typeface="Arial" charset="0"/>
              <a:cs typeface="Arial" charset="0"/>
            </a:endParaRPr>
          </a:p>
          <a:p>
            <a:pPr fontAlgn="base">
              <a:spcBef>
                <a:spcPct val="0"/>
              </a:spcBef>
              <a:spcAft>
                <a:spcPct val="0"/>
              </a:spcAft>
              <a:defRPr/>
            </a:pPr>
            <a:r>
              <a:rPr lang="pt-BR" sz="1600" dirty="0">
                <a:solidFill>
                  <a:prstClr val="black"/>
                </a:solidFill>
                <a:latin typeface="Arial" charset="0"/>
                <a:cs typeface="Arial" charset="0"/>
              </a:rPr>
              <a:t>Contexto</a:t>
            </a:r>
            <a:endParaRPr lang="hi-IN" sz="1600" dirty="0">
              <a:solidFill>
                <a:prstClr val="black"/>
              </a:solidFill>
              <a:latin typeface="Arial" charset="0"/>
            </a:endParaRPr>
          </a:p>
          <a:p>
            <a:pPr marL="270266" fontAlgn="base">
              <a:spcBef>
                <a:spcPct val="0"/>
              </a:spcBef>
              <a:spcAft>
                <a:spcPct val="0"/>
              </a:spcAft>
              <a:defRPr/>
            </a:pPr>
            <a:r>
              <a:rPr lang="pt-BR" sz="1600" dirty="0">
                <a:solidFill>
                  <a:prstClr val="black"/>
                </a:solidFill>
                <a:latin typeface="Arial" charset="0"/>
                <a:cs typeface="Arial" charset="0"/>
              </a:rPr>
              <a:t>Uma empresa tem um departamento responsável por realizar por realizar compras (material permanente, material de consumo etc.) a organização.</a:t>
            </a:r>
            <a:endParaRPr lang="hi-IN" sz="1600" dirty="0">
              <a:solidFill>
                <a:prstClr val="black"/>
              </a:solidFill>
              <a:latin typeface="Arial" charset="0"/>
            </a:endParaRPr>
          </a:p>
          <a:p>
            <a:pPr marL="270266" fontAlgn="base">
              <a:spcBef>
                <a:spcPct val="0"/>
              </a:spcBef>
              <a:spcAft>
                <a:spcPct val="0"/>
              </a:spcAft>
              <a:defRPr/>
            </a:pPr>
            <a:endParaRPr lang="pt-BR" sz="1600" dirty="0">
              <a:solidFill>
                <a:prstClr val="black"/>
              </a:solidFill>
              <a:latin typeface="Arial" charset="0"/>
              <a:cs typeface="Arial" charset="0"/>
            </a:endParaRPr>
          </a:p>
          <a:p>
            <a:pPr marL="270266" fontAlgn="base">
              <a:spcBef>
                <a:spcPct val="0"/>
              </a:spcBef>
              <a:spcAft>
                <a:spcPct val="0"/>
              </a:spcAft>
              <a:defRPr/>
            </a:pPr>
            <a:r>
              <a:rPr lang="pt-BR" sz="1600" dirty="0">
                <a:solidFill>
                  <a:prstClr val="black"/>
                </a:solidFill>
                <a:latin typeface="Arial" charset="0"/>
                <a:cs typeface="Arial" charset="0"/>
              </a:rPr>
              <a:t>O departamento está recebendo uma grande quantidade de reclamações dos usuários, a maior parte delas relacionada com atrasos nas compras realizadas por ela.</a:t>
            </a:r>
            <a:endParaRPr lang="hi-IN" sz="1600" dirty="0">
              <a:solidFill>
                <a:prstClr val="black"/>
              </a:solidFill>
              <a:latin typeface="Arial" charset="0"/>
            </a:endParaRPr>
          </a:p>
          <a:p>
            <a:pPr marL="270266" fontAlgn="base">
              <a:spcBef>
                <a:spcPct val="0"/>
              </a:spcBef>
              <a:spcAft>
                <a:spcPct val="0"/>
              </a:spcAft>
              <a:defRPr/>
            </a:pPr>
            <a:endParaRPr lang="pt-BR" sz="1600" dirty="0">
              <a:solidFill>
                <a:prstClr val="black"/>
              </a:solidFill>
              <a:latin typeface="Arial" charset="0"/>
              <a:cs typeface="Arial" charset="0"/>
            </a:endParaRPr>
          </a:p>
          <a:p>
            <a:pPr marL="270266" fontAlgn="base">
              <a:spcBef>
                <a:spcPct val="0"/>
              </a:spcBef>
              <a:spcAft>
                <a:spcPct val="0"/>
              </a:spcAft>
              <a:defRPr/>
            </a:pPr>
            <a:r>
              <a:rPr lang="pt-BR" sz="1600" dirty="0">
                <a:solidFill>
                  <a:prstClr val="black"/>
                </a:solidFill>
                <a:latin typeface="Arial" charset="0"/>
                <a:cs typeface="Arial" charset="0"/>
              </a:rPr>
              <a:t>A Diretoria da empresa decidiu realizar uma iniciativa para melhorar o desempenho do processo de compras.</a:t>
            </a:r>
            <a:endParaRPr lang="hi-IN" sz="1600" i="1" dirty="0">
              <a:solidFill>
                <a:prstClr val="black"/>
              </a:solidFill>
              <a:latin typeface="Arial" charset="0"/>
            </a:endParaRPr>
          </a:p>
        </p:txBody>
      </p:sp>
    </p:spTree>
    <p:extLst>
      <p:ext uri="{BB962C8B-B14F-4D97-AF65-F5344CB8AC3E}">
        <p14:creationId xmlns:p14="http://schemas.microsoft.com/office/powerpoint/2010/main" xmlns="" val="217979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pt-BR" sz="2100"/>
              <a:t>Exemplos de utilização – Iniciativas de Melhoria</a:t>
            </a:r>
            <a:endParaRPr lang="pt-BR" sz="2100" i="1"/>
          </a:p>
        </p:txBody>
      </p:sp>
      <p:sp>
        <p:nvSpPr>
          <p:cNvPr id="241667" name="Text Box 3"/>
          <p:cNvSpPr txBox="1">
            <a:spLocks noChangeArrowheads="1"/>
          </p:cNvSpPr>
          <p:nvPr/>
        </p:nvSpPr>
        <p:spPr bwMode="auto">
          <a:xfrm>
            <a:off x="615901" y="2053004"/>
            <a:ext cx="7912198" cy="2893100"/>
          </a:xfrm>
          <a:prstGeom prst="rect">
            <a:avLst/>
          </a:prstGeom>
          <a:noFill/>
          <a:ln w="12700">
            <a:noFill/>
            <a:miter lim="800000"/>
            <a:headEnd type="none" w="sm" len="sm"/>
            <a:tailEnd type="none" w="sm" len="sm"/>
          </a:ln>
          <a:effectLst/>
        </p:spPr>
        <p:txBody>
          <a:bodyPr wrap="square">
            <a:spAutoFit/>
          </a:bodyPr>
          <a:lstStyle/>
          <a:p>
            <a:pPr fontAlgn="base">
              <a:spcBef>
                <a:spcPct val="0"/>
              </a:spcBef>
              <a:spcAft>
                <a:spcPct val="0"/>
              </a:spcAft>
              <a:defRPr/>
            </a:pPr>
            <a:r>
              <a:rPr lang="pt-BR" sz="1600" b="1" i="1" dirty="0">
                <a:solidFill>
                  <a:prstClr val="black"/>
                </a:solidFill>
                <a:latin typeface="Arial" charset="0"/>
                <a:cs typeface="Arial" charset="0"/>
              </a:rPr>
              <a:t>Q1. </a:t>
            </a:r>
            <a:r>
              <a:rPr lang="pt-BR" b="1" i="1" dirty="0">
                <a:solidFill>
                  <a:prstClr val="black"/>
                </a:solidFill>
                <a:latin typeface="Arial" charset="0"/>
                <a:cs typeface="Arial" charset="0"/>
              </a:rPr>
              <a:t>O que estamos tentando realizar ?</a:t>
            </a:r>
            <a:endParaRPr lang="hi-IN" b="1" dirty="0">
              <a:solidFill>
                <a:prstClr val="black"/>
              </a:solidFill>
              <a:latin typeface="Arial" charset="0"/>
            </a:endParaRPr>
          </a:p>
          <a:p>
            <a:pPr marL="270266" fontAlgn="base">
              <a:spcBef>
                <a:spcPct val="0"/>
              </a:spcBef>
              <a:spcAft>
                <a:spcPct val="0"/>
              </a:spcAft>
              <a:defRPr/>
            </a:pPr>
            <a:r>
              <a:rPr lang="pt-BR" sz="1600" dirty="0">
                <a:solidFill>
                  <a:prstClr val="black"/>
                </a:solidFill>
                <a:latin typeface="Arial" charset="0"/>
                <a:cs typeface="Arial" charset="0"/>
              </a:rPr>
              <a:t>Reduzir o tempo para realizar compras</a:t>
            </a:r>
            <a:r>
              <a:rPr lang="pt-BR" sz="1600" b="1" i="1" dirty="0">
                <a:solidFill>
                  <a:prstClr val="black"/>
                </a:solidFill>
                <a:latin typeface="Arial" charset="0"/>
                <a:cs typeface="Arial" charset="0"/>
              </a:rPr>
              <a:t>.</a:t>
            </a:r>
            <a:endParaRPr lang="hi-IN" sz="1600" b="1" i="1" dirty="0">
              <a:solidFill>
                <a:prstClr val="black"/>
              </a:solidFill>
              <a:latin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r>
              <a:rPr lang="pt-BR" sz="1600" b="1" i="1" dirty="0">
                <a:solidFill>
                  <a:prstClr val="black"/>
                </a:solidFill>
                <a:latin typeface="Arial" charset="0"/>
                <a:cs typeface="Arial" charset="0"/>
              </a:rPr>
              <a:t>Q2. </a:t>
            </a:r>
            <a:r>
              <a:rPr lang="pt-BR" b="1" i="1" dirty="0">
                <a:solidFill>
                  <a:prstClr val="black"/>
                </a:solidFill>
                <a:latin typeface="Arial" charset="0"/>
                <a:cs typeface="Arial" charset="0"/>
              </a:rPr>
              <a:t>Como saberemos se uma mudança é uma melhoria?</a:t>
            </a:r>
            <a:endParaRPr lang="hi-IN" b="1" dirty="0">
              <a:solidFill>
                <a:prstClr val="black"/>
              </a:solidFill>
              <a:latin typeface="Arial" charset="0"/>
            </a:endParaRPr>
          </a:p>
          <a:p>
            <a:pPr marL="270266" fontAlgn="base">
              <a:spcBef>
                <a:spcPct val="0"/>
              </a:spcBef>
              <a:spcAft>
                <a:spcPct val="0"/>
              </a:spcAft>
              <a:defRPr/>
            </a:pPr>
            <a:r>
              <a:rPr lang="pt-BR" sz="1600" dirty="0">
                <a:solidFill>
                  <a:prstClr val="black"/>
                </a:solidFill>
                <a:latin typeface="Arial" charset="0"/>
                <a:cs typeface="Arial" charset="0"/>
              </a:rPr>
              <a:t>Quando o tempo para realizar compras for significativamente reduzido.</a:t>
            </a:r>
            <a:endParaRPr lang="hi-IN" sz="1600" i="1" dirty="0">
              <a:solidFill>
                <a:prstClr val="black"/>
              </a:solidFill>
              <a:latin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r>
              <a:rPr lang="pt-BR" b="1" i="1" dirty="0">
                <a:solidFill>
                  <a:prstClr val="black"/>
                </a:solidFill>
                <a:latin typeface="Arial" charset="0"/>
                <a:cs typeface="Arial" charset="0"/>
              </a:rPr>
              <a:t>Q3. Que mudanças podemos fazer que resultarão em melhoria?</a:t>
            </a:r>
            <a:endParaRPr lang="hi-IN" b="1" dirty="0">
              <a:solidFill>
                <a:prstClr val="black"/>
              </a:solidFill>
              <a:latin typeface="Arial" charset="0"/>
            </a:endParaRPr>
          </a:p>
          <a:p>
            <a:pPr marL="270266" fontAlgn="base">
              <a:spcBef>
                <a:spcPct val="0"/>
              </a:spcBef>
              <a:spcAft>
                <a:spcPct val="0"/>
              </a:spcAft>
              <a:defRPr/>
            </a:pPr>
            <a:r>
              <a:rPr lang="pt-BR" sz="1600" dirty="0">
                <a:solidFill>
                  <a:prstClr val="black"/>
                </a:solidFill>
                <a:latin typeface="Arial" charset="0"/>
                <a:cs typeface="Arial" charset="0"/>
              </a:rPr>
              <a:t>Hoje, o tratamento das filas de pedidos segue a seqüência por ordem de entrada. Poderíamos classificar os pedidos de compra na origem conforme a complexidade e faixa de investimento, e simplificar o processo para compras de baixa complexidade e de baixo preço, otimizando a fila de entrada (exemplo)</a:t>
            </a:r>
            <a:endParaRPr lang="en-US" sz="1600" dirty="0">
              <a:solidFill>
                <a:prstClr val="black"/>
              </a:solidFill>
              <a:latin typeface="Arial" charset="0"/>
              <a:cs typeface="Arial" charset="0"/>
            </a:endParaRPr>
          </a:p>
        </p:txBody>
      </p:sp>
    </p:spTree>
    <p:extLst>
      <p:ext uri="{BB962C8B-B14F-4D97-AF65-F5344CB8AC3E}">
        <p14:creationId xmlns:p14="http://schemas.microsoft.com/office/powerpoint/2010/main" xmlns="" val="172490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2"/>
          <p:cNvSpPr>
            <a:spLocks noGrp="1"/>
          </p:cNvSpPr>
          <p:nvPr>
            <p:ph type="title"/>
          </p:nvPr>
        </p:nvSpPr>
        <p:spPr/>
        <p:txBody>
          <a:bodyPr/>
          <a:lstStyle/>
          <a:p>
            <a:pPr eaLnBrk="1" hangingPunct="1"/>
            <a:r>
              <a:rPr lang="pt-BR"/>
              <a:t>Atividade</a:t>
            </a:r>
          </a:p>
        </p:txBody>
      </p:sp>
      <p:sp>
        <p:nvSpPr>
          <p:cNvPr id="29699" name="CaixaDeTexto 3"/>
          <p:cNvSpPr txBox="1">
            <a:spLocks noChangeArrowheads="1"/>
          </p:cNvSpPr>
          <p:nvPr/>
        </p:nvSpPr>
        <p:spPr bwMode="auto">
          <a:xfrm>
            <a:off x="518746" y="1657350"/>
            <a:ext cx="7939454" cy="3582519"/>
          </a:xfrm>
          <a:prstGeom prst="rect">
            <a:avLst/>
          </a:prstGeom>
          <a:noFill/>
          <a:ln w="9525">
            <a:noFill/>
            <a:miter lim="800000"/>
            <a:headEnd/>
            <a:tailEnd/>
          </a:ln>
        </p:spPr>
        <p:txBody>
          <a:bodyPr wrap="square">
            <a:spAutoFit/>
          </a:bodyPr>
          <a:lstStyle/>
          <a:p>
            <a:pPr fontAlgn="base">
              <a:lnSpc>
                <a:spcPct val="90000"/>
              </a:lnSpc>
              <a:spcBef>
                <a:spcPct val="0"/>
              </a:spcBef>
              <a:spcAft>
                <a:spcPct val="0"/>
              </a:spcAft>
            </a:pPr>
            <a:r>
              <a:rPr lang="pt-BR" i="1" dirty="0">
                <a:solidFill>
                  <a:prstClr val="black"/>
                </a:solidFill>
                <a:latin typeface="Gill Sans MT"/>
                <a:cs typeface="Arial" charset="0"/>
              </a:rPr>
              <a:t>Responda as duas primeiras questões do modelo para o contexto descrito abaixo</a:t>
            </a:r>
            <a:endParaRPr lang="pt-BR" dirty="0">
              <a:solidFill>
                <a:prstClr val="black"/>
              </a:solidFill>
              <a:latin typeface="Gill Sans MT"/>
              <a:cs typeface="Arial" charset="0"/>
            </a:endParaRPr>
          </a:p>
          <a:p>
            <a:pPr fontAlgn="base">
              <a:lnSpc>
                <a:spcPct val="90000"/>
              </a:lnSpc>
              <a:spcBef>
                <a:spcPct val="0"/>
              </a:spcBef>
              <a:spcAft>
                <a:spcPct val="0"/>
              </a:spcAft>
            </a:pPr>
            <a:endParaRPr lang="pt-BR" dirty="0">
              <a:solidFill>
                <a:prstClr val="black"/>
              </a:solidFill>
              <a:latin typeface="Gill Sans MT"/>
              <a:cs typeface="Arial" charset="0"/>
            </a:endParaRPr>
          </a:p>
          <a:p>
            <a:pPr fontAlgn="base">
              <a:lnSpc>
                <a:spcPct val="90000"/>
              </a:lnSpc>
              <a:spcBef>
                <a:spcPct val="0"/>
              </a:spcBef>
              <a:spcAft>
                <a:spcPct val="0"/>
              </a:spcAft>
            </a:pPr>
            <a:r>
              <a:rPr lang="pt-BR" dirty="0">
                <a:solidFill>
                  <a:prstClr val="black"/>
                </a:solidFill>
                <a:latin typeface="Gill Sans MT"/>
                <a:cs typeface="Arial" charset="0"/>
              </a:rPr>
              <a:t>Contexto</a:t>
            </a:r>
          </a:p>
          <a:p>
            <a:pPr fontAlgn="base">
              <a:lnSpc>
                <a:spcPct val="90000"/>
              </a:lnSpc>
              <a:spcBef>
                <a:spcPct val="0"/>
              </a:spcBef>
              <a:spcAft>
                <a:spcPct val="0"/>
              </a:spcAft>
            </a:pPr>
            <a:r>
              <a:rPr lang="pt-BR" dirty="0">
                <a:solidFill>
                  <a:prstClr val="black"/>
                </a:solidFill>
                <a:latin typeface="Gill Sans MT"/>
                <a:cs typeface="Arial" charset="0"/>
              </a:rPr>
              <a:t>Em um banco há uma divisão chamada "Divisão Comercial para Empresas". Essa divisão está enfrentando dificuldades em aumentar a lucratividade bem como o número de clientes.</a:t>
            </a:r>
          </a:p>
          <a:p>
            <a:pPr fontAlgn="base">
              <a:lnSpc>
                <a:spcPct val="90000"/>
              </a:lnSpc>
              <a:spcBef>
                <a:spcPct val="0"/>
              </a:spcBef>
              <a:spcAft>
                <a:spcPct val="0"/>
              </a:spcAft>
            </a:pPr>
            <a:r>
              <a:rPr lang="pt-BR" dirty="0">
                <a:solidFill>
                  <a:prstClr val="black"/>
                </a:solidFill>
                <a:latin typeface="Gill Sans MT"/>
                <a:cs typeface="Arial" charset="0"/>
              </a:rPr>
              <a:t>Dentro da Divisão há uma área responsável pela implementação de produtos para os clientes (empresas).</a:t>
            </a:r>
          </a:p>
          <a:p>
            <a:pPr fontAlgn="base">
              <a:lnSpc>
                <a:spcPct val="90000"/>
              </a:lnSpc>
              <a:spcBef>
                <a:spcPct val="0"/>
              </a:spcBef>
              <a:spcAft>
                <a:spcPct val="0"/>
              </a:spcAft>
            </a:pPr>
            <a:r>
              <a:rPr lang="pt-BR" dirty="0">
                <a:solidFill>
                  <a:prstClr val="black"/>
                </a:solidFill>
                <a:latin typeface="Gill Sans MT"/>
                <a:cs typeface="Arial" charset="0"/>
              </a:rPr>
              <a:t>Os clientes estão reclamando da quantidade de interações com o banco e com o tempo para completar a implementação dos produtos. Muitos clientes cancelam o processo de implementação devido a essa insatisfação, procurando satisfazer essa necessidade na concorrência.</a:t>
            </a:r>
          </a:p>
          <a:p>
            <a:pPr fontAlgn="base">
              <a:lnSpc>
                <a:spcPct val="90000"/>
              </a:lnSpc>
              <a:spcBef>
                <a:spcPct val="0"/>
              </a:spcBef>
              <a:spcAft>
                <a:spcPct val="0"/>
              </a:spcAft>
            </a:pPr>
            <a:r>
              <a:rPr lang="pt-BR" dirty="0">
                <a:solidFill>
                  <a:prstClr val="black"/>
                </a:solidFill>
                <a:latin typeface="Gill Sans MT"/>
                <a:cs typeface="Arial" charset="0"/>
              </a:rPr>
              <a:t>A Diretoria dessa divisão resolveu realizar uma iniciativa para melhorar o desempenho do processo de implementação de produtos em empresas clientes.</a:t>
            </a:r>
          </a:p>
        </p:txBody>
      </p:sp>
    </p:spTree>
    <p:extLst>
      <p:ext uri="{BB962C8B-B14F-4D97-AF65-F5344CB8AC3E}">
        <p14:creationId xmlns:p14="http://schemas.microsoft.com/office/powerpoint/2010/main" xmlns="" val="390355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2"/>
          <p:cNvSpPr>
            <a:spLocks noGrp="1"/>
          </p:cNvSpPr>
          <p:nvPr>
            <p:ph type="title"/>
          </p:nvPr>
        </p:nvSpPr>
        <p:spPr/>
        <p:txBody>
          <a:bodyPr/>
          <a:lstStyle/>
          <a:p>
            <a:pPr eaLnBrk="1" hangingPunct="1"/>
            <a:r>
              <a:rPr lang="pt-BR"/>
              <a:t>Atividade</a:t>
            </a:r>
          </a:p>
        </p:txBody>
      </p:sp>
      <p:sp>
        <p:nvSpPr>
          <p:cNvPr id="5" name="Text Box 3"/>
          <p:cNvSpPr txBox="1">
            <a:spLocks noChangeArrowheads="1"/>
          </p:cNvSpPr>
          <p:nvPr/>
        </p:nvSpPr>
        <p:spPr bwMode="auto">
          <a:xfrm>
            <a:off x="1571606" y="2033115"/>
            <a:ext cx="5940028" cy="3031599"/>
          </a:xfrm>
          <a:prstGeom prst="rect">
            <a:avLst/>
          </a:prstGeom>
          <a:noFill/>
          <a:ln w="12700">
            <a:noFill/>
            <a:miter lim="800000"/>
            <a:headEnd type="none" w="sm" len="sm"/>
            <a:tailEnd type="none" w="sm" len="sm"/>
          </a:ln>
          <a:effectLst/>
        </p:spPr>
        <p:txBody>
          <a:bodyPr>
            <a:spAutoFit/>
          </a:bodyPr>
          <a:lstStyle/>
          <a:p>
            <a:pPr fontAlgn="base">
              <a:spcBef>
                <a:spcPct val="0"/>
              </a:spcBef>
              <a:spcAft>
                <a:spcPct val="0"/>
              </a:spcAft>
              <a:defRPr/>
            </a:pPr>
            <a:r>
              <a:rPr lang="pt-BR" sz="1600" i="1" dirty="0">
                <a:solidFill>
                  <a:prstClr val="black"/>
                </a:solidFill>
                <a:latin typeface="Arial" charset="0"/>
                <a:cs typeface="Arial" charset="0"/>
              </a:rPr>
              <a:t>Q1. O que estamos tentando realizar realizar?</a:t>
            </a:r>
            <a:endParaRPr lang="hi-IN" sz="1600" dirty="0">
              <a:solidFill>
                <a:prstClr val="black"/>
              </a:solidFill>
              <a:latin typeface="Arial" charset="0"/>
            </a:endParaRPr>
          </a:p>
          <a:p>
            <a:pPr marL="270266" fontAlgn="base">
              <a:spcBef>
                <a:spcPct val="0"/>
              </a:spcBef>
              <a:spcAft>
                <a:spcPct val="0"/>
              </a:spcAft>
              <a:defRPr/>
            </a:pPr>
            <a:endParaRPr lang="hi-IN" sz="1600" b="1" i="1" dirty="0">
              <a:solidFill>
                <a:prstClr val="black"/>
              </a:solidFill>
              <a:latin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r>
              <a:rPr lang="pt-BR" sz="1600" i="1" dirty="0">
                <a:solidFill>
                  <a:prstClr val="black"/>
                </a:solidFill>
                <a:latin typeface="Arial" charset="0"/>
                <a:cs typeface="Arial" charset="0"/>
              </a:rPr>
              <a:t>Q2. Como saberemos se uma mudança é uma melhoria?</a:t>
            </a:r>
            <a:endParaRPr lang="hi-IN" sz="1600" dirty="0">
              <a:solidFill>
                <a:prstClr val="black"/>
              </a:solidFill>
              <a:latin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600" i="1" dirty="0">
              <a:solidFill>
                <a:prstClr val="black"/>
              </a:solidFill>
              <a:latin typeface="Arial" charset="0"/>
              <a:cs typeface="Arial" charset="0"/>
            </a:endParaRPr>
          </a:p>
          <a:p>
            <a:pPr fontAlgn="base">
              <a:spcBef>
                <a:spcPct val="0"/>
              </a:spcBef>
              <a:spcAft>
                <a:spcPct val="0"/>
              </a:spcAft>
              <a:defRPr/>
            </a:pPr>
            <a:endParaRPr lang="pt-BR" sz="1500" i="1" dirty="0">
              <a:solidFill>
                <a:prstClr val="black"/>
              </a:solidFill>
              <a:latin typeface="Arial" charset="0"/>
              <a:cs typeface="Arial" charset="0"/>
            </a:endParaRPr>
          </a:p>
        </p:txBody>
      </p:sp>
    </p:spTree>
    <p:extLst>
      <p:ext uri="{BB962C8B-B14F-4D97-AF65-F5344CB8AC3E}">
        <p14:creationId xmlns:p14="http://schemas.microsoft.com/office/powerpoint/2010/main" xmlns="" val="28622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title"/>
          </p:nvPr>
        </p:nvSpPr>
        <p:spPr/>
        <p:txBody>
          <a:bodyPr/>
          <a:lstStyle/>
          <a:p>
            <a:pPr eaLnBrk="1" hangingPunct="1"/>
            <a:r>
              <a:rPr lang="pt-BR"/>
              <a:t>Como estruturar as Três Questões: Q1</a:t>
            </a:r>
          </a:p>
        </p:txBody>
      </p:sp>
      <p:graphicFrame>
        <p:nvGraphicFramePr>
          <p:cNvPr id="2" name="Diagrama 1"/>
          <p:cNvGraphicFramePr/>
          <p:nvPr>
            <p:extLst>
              <p:ext uri="{D42A27DB-BD31-4B8C-83A1-F6EECF244321}">
                <p14:modId xmlns:p14="http://schemas.microsoft.com/office/powerpoint/2010/main" xmlns="" val="1435597575"/>
              </p:ext>
            </p:extLst>
          </p:nvPr>
        </p:nvGraphicFramePr>
        <p:xfrm>
          <a:off x="1655676" y="1905000"/>
          <a:ext cx="5994666" cy="109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Cantos Arredondados 7">
            <a:extLst>
              <a:ext uri="{FF2B5EF4-FFF2-40B4-BE49-F238E27FC236}">
                <a16:creationId xmlns:a16="http://schemas.microsoft.com/office/drawing/2014/main" xmlns="" id="{822120FE-029B-49DB-A57C-A0CFC8C83151}"/>
              </a:ext>
            </a:extLst>
          </p:cNvPr>
          <p:cNvSpPr/>
          <p:nvPr/>
        </p:nvSpPr>
        <p:spPr>
          <a:xfrm>
            <a:off x="2402784" y="3168552"/>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Descrição geral do contexto</a:t>
            </a:r>
          </a:p>
        </p:txBody>
      </p:sp>
      <p:sp>
        <p:nvSpPr>
          <p:cNvPr id="10" name="Retângulo: Cantos Arredondados 9">
            <a:extLst>
              <a:ext uri="{FF2B5EF4-FFF2-40B4-BE49-F238E27FC236}">
                <a16:creationId xmlns:a16="http://schemas.microsoft.com/office/drawing/2014/main" xmlns="" id="{2C585424-9A6E-4F51-BB05-8E8F85E96063}"/>
              </a:ext>
            </a:extLst>
          </p:cNvPr>
          <p:cNvSpPr/>
          <p:nvPr/>
        </p:nvSpPr>
        <p:spPr>
          <a:xfrm>
            <a:off x="2402784" y="4032649"/>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Resultados esperados</a:t>
            </a:r>
          </a:p>
        </p:txBody>
      </p:sp>
      <p:sp>
        <p:nvSpPr>
          <p:cNvPr id="11" name="Retângulo: Cantos Arredondados 10">
            <a:extLst>
              <a:ext uri="{FF2B5EF4-FFF2-40B4-BE49-F238E27FC236}">
                <a16:creationId xmlns:a16="http://schemas.microsoft.com/office/drawing/2014/main" xmlns="" id="{9DBCAAD1-13AD-412B-A0DD-5067F0BEE781}"/>
              </a:ext>
            </a:extLst>
          </p:cNvPr>
          <p:cNvSpPr/>
          <p:nvPr/>
        </p:nvSpPr>
        <p:spPr>
          <a:xfrm>
            <a:off x="2402784" y="4896745"/>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Fronteiras para as atividades</a:t>
            </a:r>
          </a:p>
        </p:txBody>
      </p:sp>
    </p:spTree>
    <p:extLst>
      <p:ext uri="{BB962C8B-B14F-4D97-AF65-F5344CB8AC3E}">
        <p14:creationId xmlns:p14="http://schemas.microsoft.com/office/powerpoint/2010/main" xmlns="" val="195384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title"/>
          </p:nvPr>
        </p:nvSpPr>
        <p:spPr/>
        <p:txBody>
          <a:bodyPr/>
          <a:lstStyle/>
          <a:p>
            <a:pPr eaLnBrk="1" hangingPunct="1"/>
            <a:r>
              <a:rPr lang="pt-BR"/>
              <a:t>Como estruturar as Três Questões: Q1</a:t>
            </a:r>
          </a:p>
        </p:txBody>
      </p:sp>
      <p:sp>
        <p:nvSpPr>
          <p:cNvPr id="69635" name="Text Box 3"/>
          <p:cNvSpPr txBox="1">
            <a:spLocks noChangeArrowheads="1"/>
          </p:cNvSpPr>
          <p:nvPr/>
        </p:nvSpPr>
        <p:spPr bwMode="auto">
          <a:xfrm>
            <a:off x="1440152" y="3296521"/>
            <a:ext cx="5947172" cy="1015663"/>
          </a:xfrm>
          <a:prstGeom prst="rect">
            <a:avLst/>
          </a:prstGeom>
          <a:noFill/>
          <a:ln w="12700">
            <a:noFill/>
            <a:miter lim="800000"/>
            <a:headEnd type="none" w="sm" len="sm"/>
            <a:tailEnd type="none" w="sm" len="sm"/>
          </a:ln>
        </p:spPr>
        <p:txBody>
          <a:bodyPr>
            <a:spAutoFit/>
          </a:bodyPr>
          <a:lstStyle/>
          <a:p>
            <a:pPr marL="139301" indent="-139301" fontAlgn="base">
              <a:spcBef>
                <a:spcPct val="0"/>
              </a:spcBef>
              <a:spcAft>
                <a:spcPct val="0"/>
              </a:spcAft>
              <a:defRPr/>
            </a:pPr>
            <a:endParaRPr lang="pt-BR" sz="1500" b="1" dirty="0">
              <a:solidFill>
                <a:prstClr val="black"/>
              </a:solidFill>
              <a:latin typeface="Arial" charset="0"/>
              <a:cs typeface="Arial" charset="0"/>
            </a:endParaRPr>
          </a:p>
          <a:p>
            <a:pPr marL="270266" algn="ctr" fontAlgn="base">
              <a:spcBef>
                <a:spcPct val="0"/>
              </a:spcBef>
              <a:spcAft>
                <a:spcPct val="0"/>
              </a:spcAft>
              <a:defRPr/>
            </a:pPr>
            <a:r>
              <a:rPr lang="pt-BR" sz="1500" dirty="0">
                <a:solidFill>
                  <a:prstClr val="black"/>
                </a:solidFill>
                <a:latin typeface="Arial" charset="0"/>
                <a:cs typeface="Arial" charset="0"/>
              </a:rPr>
              <a:t>A descrição geral do contexto fornece informações sobre o problema. A descrição deveria comunicar porque este esforço é importante, porque estamos realizando essa iniciativa.</a:t>
            </a:r>
          </a:p>
        </p:txBody>
      </p:sp>
      <p:sp>
        <p:nvSpPr>
          <p:cNvPr id="4" name="Retângulo: Cantos Arredondados 3">
            <a:extLst>
              <a:ext uri="{FF2B5EF4-FFF2-40B4-BE49-F238E27FC236}">
                <a16:creationId xmlns:a16="http://schemas.microsoft.com/office/drawing/2014/main" xmlns="" id="{6A724165-2EA8-4F46-93B7-D6573E7F34A8}"/>
              </a:ext>
            </a:extLst>
          </p:cNvPr>
          <p:cNvSpPr/>
          <p:nvPr/>
        </p:nvSpPr>
        <p:spPr>
          <a:xfrm>
            <a:off x="2463184" y="2257592"/>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Descrição geral do contexto</a:t>
            </a:r>
          </a:p>
        </p:txBody>
      </p:sp>
    </p:spTree>
    <p:extLst>
      <p:ext uri="{BB962C8B-B14F-4D97-AF65-F5344CB8AC3E}">
        <p14:creationId xmlns:p14="http://schemas.microsoft.com/office/powerpoint/2010/main" xmlns="" val="331772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5308BE7-CF8E-4D61-9D94-6190F12782DB}"/>
              </a:ext>
            </a:extLst>
          </p:cNvPr>
          <p:cNvSpPr>
            <a:spLocks noGrp="1"/>
          </p:cNvSpPr>
          <p:nvPr>
            <p:ph type="ctrTitle"/>
          </p:nvPr>
        </p:nvSpPr>
        <p:spPr/>
        <p:txBody>
          <a:bodyPr/>
          <a:lstStyle/>
          <a:p>
            <a:r>
              <a:rPr lang="pt-BR" dirty="0"/>
              <a:t>Modelo de Melhoria</a:t>
            </a:r>
            <a:endParaRPr lang="en-US" dirty="0"/>
          </a:p>
        </p:txBody>
      </p:sp>
      <p:sp>
        <p:nvSpPr>
          <p:cNvPr id="6" name="Subtítulo 5">
            <a:extLst>
              <a:ext uri="{FF2B5EF4-FFF2-40B4-BE49-F238E27FC236}">
                <a16:creationId xmlns:a16="http://schemas.microsoft.com/office/drawing/2014/main" xmlns="" id="{B7E7F7D3-3A92-4893-996C-7EF5DB32A649}"/>
              </a:ext>
            </a:extLst>
          </p:cNvPr>
          <p:cNvSpPr>
            <a:spLocks noGrp="1"/>
          </p:cNvSpPr>
          <p:nvPr>
            <p:ph type="subTitle" idx="1"/>
          </p:nvPr>
        </p:nvSpPr>
        <p:spPr/>
        <p:txBody>
          <a:bodyPr/>
          <a:lstStyle/>
          <a:p>
            <a:r>
              <a:rPr lang="pt-BR" dirty="0"/>
              <a:t>As três questões fundamentais</a:t>
            </a:r>
            <a:endParaRPr lang="en-US" dirty="0"/>
          </a:p>
        </p:txBody>
      </p:sp>
    </p:spTree>
    <p:extLst>
      <p:ext uri="{BB962C8B-B14F-4D97-AF65-F5344CB8AC3E}">
        <p14:creationId xmlns:p14="http://schemas.microsoft.com/office/powerpoint/2010/main" xmlns="" val="351832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p:txBody>
          <a:bodyPr/>
          <a:lstStyle/>
          <a:p>
            <a:pPr eaLnBrk="1" hangingPunct="1"/>
            <a:r>
              <a:rPr lang="pt-BR" dirty="0"/>
              <a:t>Como estruturar as Três Questões: Q1</a:t>
            </a:r>
          </a:p>
        </p:txBody>
      </p:sp>
      <p:sp>
        <p:nvSpPr>
          <p:cNvPr id="69635" name="Text Box 3"/>
          <p:cNvSpPr txBox="1">
            <a:spLocks noChangeArrowheads="1"/>
          </p:cNvSpPr>
          <p:nvPr/>
        </p:nvSpPr>
        <p:spPr bwMode="auto">
          <a:xfrm>
            <a:off x="1318846" y="2823325"/>
            <a:ext cx="6387475" cy="2631490"/>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defRPr/>
            </a:pPr>
            <a:endParaRPr lang="pt-BR" sz="1500" dirty="0">
              <a:solidFill>
                <a:prstClr val="black"/>
              </a:solidFill>
              <a:latin typeface="Arial" charset="0"/>
              <a:cs typeface="Arial" charset="0"/>
            </a:endParaRPr>
          </a:p>
          <a:p>
            <a:pPr marL="270266" algn="ctr" fontAlgn="base">
              <a:spcBef>
                <a:spcPct val="0"/>
              </a:spcBef>
              <a:spcAft>
                <a:spcPct val="0"/>
              </a:spcAft>
              <a:defRPr/>
            </a:pPr>
            <a:r>
              <a:rPr lang="pt-BR" sz="1500" dirty="0">
                <a:solidFill>
                  <a:prstClr val="black"/>
                </a:solidFill>
                <a:latin typeface="Arial" charset="0"/>
                <a:cs typeface="Arial" charset="0"/>
              </a:rPr>
              <a:t>Os resultados esperados são desdobrados em objetivos. </a:t>
            </a:r>
          </a:p>
          <a:p>
            <a:pPr marL="270266" algn="ctr" fontAlgn="base">
              <a:spcBef>
                <a:spcPct val="0"/>
              </a:spcBef>
              <a:spcAft>
                <a:spcPct val="0"/>
              </a:spcAft>
              <a:defRPr/>
            </a:pPr>
            <a:r>
              <a:rPr lang="pt-BR" sz="1500" dirty="0">
                <a:solidFill>
                  <a:prstClr val="black"/>
                </a:solidFill>
                <a:latin typeface="Arial" charset="0"/>
                <a:cs typeface="Arial" charset="0"/>
              </a:rPr>
              <a:t>Cada objetivo declarado deve ter um ou mais indicadores associados à estruturação da questão 2 do modelo. </a:t>
            </a:r>
          </a:p>
          <a:p>
            <a:pPr marL="270266" algn="ctr" fontAlgn="base">
              <a:spcBef>
                <a:spcPct val="0"/>
              </a:spcBef>
              <a:spcAft>
                <a:spcPct val="0"/>
              </a:spcAft>
              <a:defRPr/>
            </a:pPr>
            <a:r>
              <a:rPr lang="pt-BR" sz="1500" dirty="0">
                <a:solidFill>
                  <a:prstClr val="black"/>
                </a:solidFill>
                <a:latin typeface="Arial" charset="0"/>
                <a:cs typeface="Arial" charset="0"/>
              </a:rPr>
              <a:t>Uma forma de declarar o objetivo é:</a:t>
            </a:r>
          </a:p>
          <a:p>
            <a:pPr marL="270266" algn="ctr" fontAlgn="base">
              <a:spcBef>
                <a:spcPct val="0"/>
              </a:spcBef>
              <a:spcAft>
                <a:spcPct val="0"/>
              </a:spcAft>
              <a:defRPr/>
            </a:pPr>
            <a:endParaRPr lang="pt-BR" sz="1500" dirty="0">
              <a:solidFill>
                <a:prstClr val="black"/>
              </a:solidFill>
              <a:latin typeface="Arial" charset="0"/>
              <a:cs typeface="Arial" charset="0"/>
            </a:endParaRPr>
          </a:p>
          <a:p>
            <a:pPr marL="270266" algn="ctr" fontAlgn="base">
              <a:spcBef>
                <a:spcPct val="0"/>
              </a:spcBef>
              <a:spcAft>
                <a:spcPct val="0"/>
              </a:spcAft>
              <a:defRPr/>
            </a:pPr>
            <a:r>
              <a:rPr lang="pt-BR" sz="1500" dirty="0">
                <a:solidFill>
                  <a:prstClr val="black"/>
                </a:solidFill>
                <a:latin typeface="Arial" charset="0"/>
                <a:cs typeface="Arial" charset="0"/>
              </a:rPr>
              <a:t>	</a:t>
            </a:r>
            <a:r>
              <a:rPr lang="pt-BR" sz="1500" b="1" dirty="0">
                <a:solidFill>
                  <a:prstClr val="black"/>
                </a:solidFill>
                <a:latin typeface="Arial" charset="0"/>
                <a:cs typeface="Arial" charset="0"/>
              </a:rPr>
              <a:t>Verbo no infinitivo + complemento</a:t>
            </a:r>
          </a:p>
          <a:p>
            <a:pPr marL="270266" algn="ctr" fontAlgn="base">
              <a:spcBef>
                <a:spcPct val="0"/>
              </a:spcBef>
              <a:spcAft>
                <a:spcPct val="0"/>
              </a:spcAft>
              <a:defRPr/>
            </a:pPr>
            <a:endParaRPr lang="pt-BR" sz="1500" dirty="0">
              <a:solidFill>
                <a:prstClr val="black"/>
              </a:solidFill>
              <a:latin typeface="Arial" charset="0"/>
              <a:cs typeface="Arial" charset="0"/>
            </a:endParaRPr>
          </a:p>
          <a:p>
            <a:pPr marL="270266" algn="ctr" fontAlgn="base">
              <a:spcBef>
                <a:spcPct val="0"/>
              </a:spcBef>
              <a:spcAft>
                <a:spcPct val="0"/>
              </a:spcAft>
              <a:defRPr/>
            </a:pPr>
            <a:r>
              <a:rPr lang="pt-BR" sz="1500" dirty="0">
                <a:solidFill>
                  <a:prstClr val="black"/>
                </a:solidFill>
                <a:latin typeface="Arial" charset="0"/>
                <a:cs typeface="Arial" charset="0"/>
              </a:rPr>
              <a:t>Os verbos tipicamente utilizados são: reduzir, aumentar, melhorar etc. O complemento fornece informação sobre os indicadores que serão utilizados na iniciativa.</a:t>
            </a:r>
          </a:p>
        </p:txBody>
      </p:sp>
      <p:sp>
        <p:nvSpPr>
          <p:cNvPr id="4" name="Retângulo: Cantos Arredondados 3">
            <a:extLst>
              <a:ext uri="{FF2B5EF4-FFF2-40B4-BE49-F238E27FC236}">
                <a16:creationId xmlns:a16="http://schemas.microsoft.com/office/drawing/2014/main" xmlns="" id="{BBCF407C-EE45-454C-AAE7-69AC2732720B}"/>
              </a:ext>
            </a:extLst>
          </p:cNvPr>
          <p:cNvSpPr/>
          <p:nvPr/>
        </p:nvSpPr>
        <p:spPr>
          <a:xfrm>
            <a:off x="2621445" y="2017298"/>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Resultados esperados</a:t>
            </a:r>
          </a:p>
        </p:txBody>
      </p:sp>
    </p:spTree>
    <p:extLst>
      <p:ext uri="{BB962C8B-B14F-4D97-AF65-F5344CB8AC3E}">
        <p14:creationId xmlns:p14="http://schemas.microsoft.com/office/powerpoint/2010/main" xmlns="" val="2829329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pt-BR"/>
              <a:t>Resultados Esperados e Indicadores</a:t>
            </a:r>
          </a:p>
        </p:txBody>
      </p:sp>
      <p:sp>
        <p:nvSpPr>
          <p:cNvPr id="34819" name="Text Box 3"/>
          <p:cNvSpPr txBox="1">
            <a:spLocks noChangeArrowheads="1"/>
          </p:cNvSpPr>
          <p:nvPr/>
        </p:nvSpPr>
        <p:spPr bwMode="auto">
          <a:xfrm>
            <a:off x="1571627" y="1875224"/>
            <a:ext cx="5903119" cy="2562228"/>
          </a:xfrm>
          <a:prstGeom prst="rect">
            <a:avLst/>
          </a:prstGeom>
          <a:noFill/>
          <a:ln w="12700">
            <a:noFill/>
            <a:miter lim="800000"/>
            <a:headEnd type="none" w="sm" len="sm"/>
            <a:tailEnd type="none" w="sm" len="sm"/>
          </a:ln>
        </p:spPr>
        <p:txBody>
          <a:bodyPr lIns="68568" tIns="34284" rIns="68568" bIns="34284">
            <a:spAutoFit/>
          </a:bodyPr>
          <a:lstStyle/>
          <a:p>
            <a:pPr eaLnBrk="0" hangingPunct="0">
              <a:spcBef>
                <a:spcPct val="50000"/>
              </a:spcBef>
            </a:pPr>
            <a:r>
              <a:rPr lang="pt-BR" b="1" dirty="0"/>
              <a:t>Exemplo</a:t>
            </a:r>
          </a:p>
          <a:p>
            <a:pPr eaLnBrk="0" hangingPunct="0">
              <a:spcBef>
                <a:spcPct val="50000"/>
              </a:spcBef>
            </a:pPr>
            <a:endParaRPr lang="pt-BR" b="1" dirty="0"/>
          </a:p>
          <a:p>
            <a:pPr eaLnBrk="0" hangingPunct="0">
              <a:spcBef>
                <a:spcPct val="50000"/>
              </a:spcBef>
            </a:pPr>
            <a:r>
              <a:rPr lang="pt-BR" dirty="0"/>
              <a:t>Reduzir o custo de entregas atrasadas </a:t>
            </a:r>
            <a:r>
              <a:rPr lang="pt-BR" dirty="0">
                <a:solidFill>
                  <a:srgbClr val="0070C0"/>
                </a:solidFill>
              </a:rPr>
              <a:t>no setor de eletrônicos</a:t>
            </a:r>
            <a:r>
              <a:rPr lang="pt-BR" dirty="0"/>
              <a:t> </a:t>
            </a:r>
            <a:r>
              <a:rPr lang="pt-BR" dirty="0">
                <a:solidFill>
                  <a:srgbClr val="FF0000"/>
                </a:solidFill>
              </a:rPr>
              <a:t>em 70% (de $1.5M to $450K) </a:t>
            </a:r>
            <a:r>
              <a:rPr lang="pt-BR" dirty="0">
                <a:solidFill>
                  <a:srgbClr val="00B050"/>
                </a:solidFill>
              </a:rPr>
              <a:t>até janeiro de 2008.</a:t>
            </a:r>
          </a:p>
          <a:p>
            <a:pPr eaLnBrk="0" hangingPunct="0">
              <a:spcBef>
                <a:spcPct val="50000"/>
              </a:spcBef>
            </a:pPr>
            <a:endParaRPr lang="pt-BR" dirty="0"/>
          </a:p>
          <a:p>
            <a:pPr eaLnBrk="0" hangingPunct="0">
              <a:spcBef>
                <a:spcPct val="50000"/>
              </a:spcBef>
            </a:pPr>
            <a:r>
              <a:rPr lang="pt-BR" dirty="0"/>
              <a:t>O que            </a:t>
            </a:r>
            <a:r>
              <a:rPr lang="pt-BR" dirty="0">
                <a:solidFill>
                  <a:srgbClr val="0070C0"/>
                </a:solidFill>
              </a:rPr>
              <a:t>Onde </a:t>
            </a:r>
            <a:r>
              <a:rPr lang="pt-BR" dirty="0"/>
              <a:t>              </a:t>
            </a:r>
            <a:r>
              <a:rPr lang="pt-BR" dirty="0">
                <a:solidFill>
                  <a:srgbClr val="FF0000"/>
                </a:solidFill>
              </a:rPr>
              <a:t>Quanto</a:t>
            </a:r>
            <a:r>
              <a:rPr lang="pt-BR" dirty="0"/>
              <a:t>           	</a:t>
            </a:r>
            <a:r>
              <a:rPr lang="pt-BR" dirty="0">
                <a:solidFill>
                  <a:srgbClr val="00B050"/>
                </a:solidFill>
              </a:rPr>
              <a:t>Quando</a:t>
            </a:r>
            <a:r>
              <a:rPr lang="pt-BR" dirty="0"/>
              <a:t>		</a:t>
            </a:r>
            <a:endParaRPr lang="pt-BR" b="1" dirty="0"/>
          </a:p>
        </p:txBody>
      </p:sp>
    </p:spTree>
    <p:extLst>
      <p:ext uri="{BB962C8B-B14F-4D97-AF65-F5344CB8AC3E}">
        <p14:creationId xmlns:p14="http://schemas.microsoft.com/office/powerpoint/2010/main" xmlns="" val="494372052"/>
      </p:ext>
    </p:extLst>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pt-BR"/>
              <a:t>Resultados Esperados e Indicadores</a:t>
            </a:r>
          </a:p>
        </p:txBody>
      </p:sp>
      <p:sp>
        <p:nvSpPr>
          <p:cNvPr id="34819" name="Text Box 3"/>
          <p:cNvSpPr txBox="1">
            <a:spLocks noChangeArrowheads="1"/>
          </p:cNvSpPr>
          <p:nvPr/>
        </p:nvSpPr>
        <p:spPr bwMode="auto">
          <a:xfrm>
            <a:off x="1281481" y="1596340"/>
            <a:ext cx="5903119" cy="623235"/>
          </a:xfrm>
          <a:prstGeom prst="rect">
            <a:avLst/>
          </a:prstGeom>
          <a:noFill/>
          <a:ln w="12700">
            <a:noFill/>
            <a:miter lim="800000"/>
            <a:headEnd type="none" w="sm" len="sm"/>
            <a:tailEnd type="none" w="sm" len="sm"/>
          </a:ln>
        </p:spPr>
        <p:txBody>
          <a:bodyPr lIns="68568" tIns="34284" rIns="68568" bIns="34284">
            <a:spAutoFit/>
          </a:bodyPr>
          <a:lstStyle/>
          <a:p>
            <a:pPr eaLnBrk="0" hangingPunct="0">
              <a:spcBef>
                <a:spcPct val="50000"/>
              </a:spcBef>
            </a:pPr>
            <a:r>
              <a:rPr lang="pt-BR" b="1" dirty="0"/>
              <a:t>Cuidado: </a:t>
            </a:r>
            <a:r>
              <a:rPr lang="pt-BR" dirty="0"/>
              <a:t>Ao estabelecer objetivos é comum as pessoas confundirem: </a:t>
            </a:r>
          </a:p>
        </p:txBody>
      </p:sp>
      <p:graphicFrame>
        <p:nvGraphicFramePr>
          <p:cNvPr id="2" name="Diagrama 1"/>
          <p:cNvGraphicFramePr/>
          <p:nvPr>
            <p:extLst>
              <p:ext uri="{D42A27DB-BD31-4B8C-83A1-F6EECF244321}">
                <p14:modId xmlns:p14="http://schemas.microsoft.com/office/powerpoint/2010/main" xmlns="" val="2778275516"/>
              </p:ext>
            </p:extLst>
          </p:nvPr>
        </p:nvGraphicFramePr>
        <p:xfrm>
          <a:off x="1477107" y="2470637"/>
          <a:ext cx="6268915" cy="3622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3378033"/>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1589567" y="3050959"/>
            <a:ext cx="5903119" cy="807901"/>
          </a:xfrm>
          <a:prstGeom prst="rect">
            <a:avLst/>
          </a:prstGeom>
          <a:solidFill>
            <a:srgbClr val="FFC000"/>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68568" tIns="34284" rIns="68568" bIns="34284">
            <a:spAutoFit/>
          </a:bodyPr>
          <a:lstStyle/>
          <a:p>
            <a:pPr algn="ctr" eaLnBrk="0" fontAlgn="base" hangingPunct="0">
              <a:spcBef>
                <a:spcPct val="50000"/>
              </a:spcBef>
              <a:spcAft>
                <a:spcPct val="0"/>
              </a:spcAft>
            </a:pPr>
            <a:r>
              <a:rPr lang="pt-BR" sz="2400" b="1" dirty="0">
                <a:solidFill>
                  <a:prstClr val="black">
                    <a:lumMod val="65000"/>
                    <a:lumOff val="35000"/>
                  </a:prstClr>
                </a:solidFill>
                <a:latin typeface="Gill Sans MT"/>
              </a:rPr>
              <a:t>Objetivo é algo que se atingido o projeto está finalizado</a:t>
            </a:r>
          </a:p>
        </p:txBody>
      </p:sp>
      <p:sp>
        <p:nvSpPr>
          <p:cNvPr id="6" name="Rectangle 7">
            <a:extLst>
              <a:ext uri="{FF2B5EF4-FFF2-40B4-BE49-F238E27FC236}">
                <a16:creationId xmlns:a16="http://schemas.microsoft.com/office/drawing/2014/main" xmlns="" id="{98D16A0C-1314-45C2-A953-66FFAA1A0BEA}"/>
              </a:ext>
            </a:extLst>
          </p:cNvPr>
          <p:cNvSpPr>
            <a:spLocks noGrp="1" noChangeArrowheads="1"/>
          </p:cNvSpPr>
          <p:nvPr>
            <p:ph type="title"/>
          </p:nvPr>
        </p:nvSpPr>
        <p:spPr/>
        <p:txBody>
          <a:bodyPr/>
          <a:lstStyle/>
          <a:p>
            <a:pPr eaLnBrk="1" hangingPunct="1"/>
            <a:r>
              <a:rPr lang="pt-BR" dirty="0"/>
              <a:t>Como estruturar as Três Questões: Q1</a:t>
            </a:r>
          </a:p>
        </p:txBody>
      </p:sp>
      <p:sp>
        <p:nvSpPr>
          <p:cNvPr id="7" name="Retângulo: Cantos Arredondados 6">
            <a:extLst>
              <a:ext uri="{FF2B5EF4-FFF2-40B4-BE49-F238E27FC236}">
                <a16:creationId xmlns:a16="http://schemas.microsoft.com/office/drawing/2014/main" xmlns="" id="{6F30DDFF-99E2-453A-9B2F-33D80E92D706}"/>
              </a:ext>
            </a:extLst>
          </p:cNvPr>
          <p:cNvSpPr/>
          <p:nvPr/>
        </p:nvSpPr>
        <p:spPr>
          <a:xfrm>
            <a:off x="2463301" y="1960687"/>
            <a:ext cx="3901109" cy="6924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Resultados esperados</a:t>
            </a:r>
          </a:p>
        </p:txBody>
      </p:sp>
    </p:spTree>
    <p:extLst>
      <p:ext uri="{BB962C8B-B14F-4D97-AF65-F5344CB8AC3E}">
        <p14:creationId xmlns:p14="http://schemas.microsoft.com/office/powerpoint/2010/main" xmlns="" val="1871074636"/>
      </p:ext>
    </p:extLst>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p:txBody>
          <a:bodyPr/>
          <a:lstStyle/>
          <a:p>
            <a:pPr eaLnBrk="1" hangingPunct="1"/>
            <a:r>
              <a:rPr lang="pt-BR"/>
              <a:t>Como estruturar as Três Questões: Q1</a:t>
            </a:r>
          </a:p>
        </p:txBody>
      </p:sp>
      <p:graphicFrame>
        <p:nvGraphicFramePr>
          <p:cNvPr id="2" name="Diagrama 1"/>
          <p:cNvGraphicFramePr/>
          <p:nvPr>
            <p:extLst>
              <p:ext uri="{D42A27DB-BD31-4B8C-83A1-F6EECF244321}">
                <p14:modId xmlns:p14="http://schemas.microsoft.com/office/powerpoint/2010/main" xmlns="" val="124178674"/>
              </p:ext>
            </p:extLst>
          </p:nvPr>
        </p:nvGraphicFramePr>
        <p:xfrm>
          <a:off x="1095606" y="1143000"/>
          <a:ext cx="6608214" cy="4004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538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p:txBody>
          <a:bodyPr/>
          <a:lstStyle/>
          <a:p>
            <a:pPr eaLnBrk="1" hangingPunct="1"/>
            <a:r>
              <a:rPr lang="pt-BR"/>
              <a:t>Como estruturar as Três Questões: Q2</a:t>
            </a:r>
          </a:p>
        </p:txBody>
      </p:sp>
      <p:graphicFrame>
        <p:nvGraphicFramePr>
          <p:cNvPr id="2" name="Diagrama 1"/>
          <p:cNvGraphicFramePr/>
          <p:nvPr>
            <p:extLst>
              <p:ext uri="{D42A27DB-BD31-4B8C-83A1-F6EECF244321}">
                <p14:modId xmlns:p14="http://schemas.microsoft.com/office/powerpoint/2010/main" xmlns="" val="3308661623"/>
              </p:ext>
            </p:extLst>
          </p:nvPr>
        </p:nvGraphicFramePr>
        <p:xfrm>
          <a:off x="1601670" y="2163198"/>
          <a:ext cx="5886654" cy="1049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Cantos Arredondados 2">
            <a:extLst>
              <a:ext uri="{FF2B5EF4-FFF2-40B4-BE49-F238E27FC236}">
                <a16:creationId xmlns:a16="http://schemas.microsoft.com/office/drawing/2014/main" xmlns="" id="{11329046-C022-4934-965F-81DD9611DDFF}"/>
              </a:ext>
            </a:extLst>
          </p:cNvPr>
          <p:cNvSpPr/>
          <p:nvPr/>
        </p:nvSpPr>
        <p:spPr>
          <a:xfrm>
            <a:off x="1601671" y="3456409"/>
            <a:ext cx="5396948" cy="76531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1350" dirty="0">
                <a:solidFill>
                  <a:schemeClr val="tx1">
                    <a:lumMod val="65000"/>
                    <a:lumOff val="35000"/>
                  </a:schemeClr>
                </a:solidFill>
              </a:rPr>
              <a:t>No caso de sistemas simples, podemos discernir se uma mudança é uma melhoria apenas observando informalmente o que acontecia antes e o que aconteceu após a mudança.</a:t>
            </a:r>
          </a:p>
        </p:txBody>
      </p:sp>
      <p:sp>
        <p:nvSpPr>
          <p:cNvPr id="4" name="Retângulo: Cantos Arredondados 3">
            <a:extLst>
              <a:ext uri="{FF2B5EF4-FFF2-40B4-BE49-F238E27FC236}">
                <a16:creationId xmlns:a16="http://schemas.microsoft.com/office/drawing/2014/main" xmlns="" id="{F094F4A9-84B8-4B63-8C10-CFEF215D1D1D}"/>
              </a:ext>
            </a:extLst>
          </p:cNvPr>
          <p:cNvSpPr/>
          <p:nvPr/>
        </p:nvSpPr>
        <p:spPr>
          <a:xfrm>
            <a:off x="1671244" y="4465152"/>
            <a:ext cx="5396948" cy="76531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1350" dirty="0">
                <a:solidFill>
                  <a:schemeClr val="tx1">
                    <a:lumMod val="65000"/>
                    <a:lumOff val="35000"/>
                  </a:schemeClr>
                </a:solidFill>
              </a:rPr>
              <a:t>Em processos e sistemas mais complexos necessitamos mostrar se uma mudança é melhoria com evidência, em geral utilizando dados coletados formalmente nos processos.</a:t>
            </a:r>
            <a:endParaRPr lang="en-US" sz="1350" dirty="0">
              <a:solidFill>
                <a:schemeClr val="tx1">
                  <a:lumMod val="65000"/>
                  <a:lumOff val="35000"/>
                </a:schemeClr>
              </a:solidFill>
            </a:endParaRPr>
          </a:p>
        </p:txBody>
      </p:sp>
    </p:spTree>
    <p:extLst>
      <p:ext uri="{BB962C8B-B14F-4D97-AF65-F5344CB8AC3E}">
        <p14:creationId xmlns:p14="http://schemas.microsoft.com/office/powerpoint/2010/main" xmlns="" val="7081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a:bodyPr>
          <a:lstStyle/>
          <a:p>
            <a:pPr eaLnBrk="1" hangingPunct="1"/>
            <a:r>
              <a:rPr lang="pt-BR" dirty="0"/>
              <a:t>Como saber se uma Mudança é uma Melhoria?</a:t>
            </a:r>
          </a:p>
        </p:txBody>
      </p:sp>
      <p:sp>
        <p:nvSpPr>
          <p:cNvPr id="1028" name="Text Box 3"/>
          <p:cNvSpPr txBox="1">
            <a:spLocks noChangeArrowheads="1"/>
          </p:cNvSpPr>
          <p:nvPr/>
        </p:nvSpPr>
        <p:spPr bwMode="auto">
          <a:xfrm>
            <a:off x="777240" y="1881068"/>
            <a:ext cx="4391951" cy="2377574"/>
          </a:xfrm>
          <a:prstGeom prst="rect">
            <a:avLst/>
          </a:prstGeom>
          <a:noFill/>
          <a:ln w="9525">
            <a:noFill/>
            <a:miter lim="800000"/>
            <a:headEnd/>
            <a:tailEnd type="none" w="lg" len="lg"/>
          </a:ln>
        </p:spPr>
        <p:txBody>
          <a:bodyPr wrap="square">
            <a:spAutoFit/>
          </a:bodyPr>
          <a:lstStyle/>
          <a:p>
            <a:pPr algn="just" fontAlgn="base">
              <a:spcBef>
                <a:spcPct val="50000"/>
              </a:spcBef>
              <a:spcAft>
                <a:spcPct val="0"/>
              </a:spcAft>
            </a:pPr>
            <a:r>
              <a:rPr lang="pt-BR" sz="1350" dirty="0">
                <a:solidFill>
                  <a:srgbClr val="464653">
                    <a:lumMod val="75000"/>
                  </a:srgbClr>
                </a:solidFill>
                <a:latin typeface="Trebuchet MS" pitchFamily="34" charset="0"/>
                <a:cs typeface="Times New Roman" pitchFamily="18" charset="0"/>
              </a:rPr>
              <a:t>Objetivo: reduzir o tempo de ciclo em 50% em 14 semanas</a:t>
            </a:r>
          </a:p>
          <a:p>
            <a:pPr algn="just" fontAlgn="base">
              <a:spcBef>
                <a:spcPct val="50000"/>
              </a:spcBef>
              <a:spcAft>
                <a:spcPct val="0"/>
              </a:spcAft>
            </a:pPr>
            <a:r>
              <a:rPr lang="pt-BR" sz="1350" dirty="0">
                <a:solidFill>
                  <a:srgbClr val="464653">
                    <a:lumMod val="75000"/>
                  </a:srgbClr>
                </a:solidFill>
                <a:latin typeface="Trebuchet MS" pitchFamily="34" charset="0"/>
                <a:cs typeface="Times New Roman" pitchFamily="18" charset="0"/>
              </a:rPr>
              <a:t>Uma medida foi feita na quarta semana: 8 minutos</a:t>
            </a:r>
          </a:p>
          <a:p>
            <a:pPr algn="just" fontAlgn="base">
              <a:spcBef>
                <a:spcPct val="50000"/>
              </a:spcBef>
              <a:spcAft>
                <a:spcPct val="0"/>
              </a:spcAft>
            </a:pPr>
            <a:r>
              <a:rPr lang="pt-BR" sz="1350" dirty="0">
                <a:solidFill>
                  <a:srgbClr val="464653">
                    <a:lumMod val="75000"/>
                  </a:srgbClr>
                </a:solidFill>
                <a:latin typeface="Trebuchet MS" pitchFamily="34" charset="0"/>
                <a:cs typeface="Times New Roman" pitchFamily="18" charset="0"/>
              </a:rPr>
              <a:t>Uma mudança foi feita entre a sétima e oitava semana</a:t>
            </a:r>
          </a:p>
          <a:p>
            <a:pPr algn="just" fontAlgn="base">
              <a:spcBef>
                <a:spcPct val="50000"/>
              </a:spcBef>
              <a:spcAft>
                <a:spcPct val="0"/>
              </a:spcAft>
            </a:pPr>
            <a:r>
              <a:rPr lang="pt-BR" sz="1350" dirty="0">
                <a:solidFill>
                  <a:srgbClr val="464653">
                    <a:lumMod val="75000"/>
                  </a:srgbClr>
                </a:solidFill>
                <a:latin typeface="Trebuchet MS" pitchFamily="34" charset="0"/>
                <a:cs typeface="Times New Roman" pitchFamily="18" charset="0"/>
              </a:rPr>
              <a:t>Uma medida foi feita na décima primeira semana: 3 minutos. </a:t>
            </a:r>
          </a:p>
          <a:p>
            <a:pPr algn="just" fontAlgn="base">
              <a:spcBef>
                <a:spcPct val="50000"/>
              </a:spcBef>
              <a:spcAft>
                <a:spcPct val="0"/>
              </a:spcAft>
            </a:pPr>
            <a:r>
              <a:rPr lang="pt-BR" sz="1350" dirty="0">
                <a:solidFill>
                  <a:srgbClr val="464653">
                    <a:lumMod val="75000"/>
                  </a:srgbClr>
                </a:solidFill>
                <a:latin typeface="Trebuchet MS" pitchFamily="34" charset="0"/>
                <a:cs typeface="Times New Roman" pitchFamily="18" charset="0"/>
              </a:rPr>
              <a:t>Qual é o grau de convicção de que a mudança foi melhoria?</a:t>
            </a:r>
            <a:r>
              <a:rPr lang="pt-BR" sz="1350" dirty="0">
                <a:solidFill>
                  <a:srgbClr val="464653">
                    <a:lumMod val="75000"/>
                  </a:srgbClr>
                </a:solidFill>
                <a:latin typeface="Trebuchet MS" pitchFamily="34" charset="0"/>
                <a:cs typeface="Arial" charset="0"/>
              </a:rPr>
              <a:t> </a:t>
            </a:r>
          </a:p>
        </p:txBody>
      </p:sp>
      <p:graphicFrame>
        <p:nvGraphicFramePr>
          <p:cNvPr id="1026" name="Object 2"/>
          <p:cNvGraphicFramePr>
            <a:graphicFrameLocks noChangeAspect="1"/>
          </p:cNvGraphicFramePr>
          <p:nvPr/>
        </p:nvGraphicFramePr>
        <p:xfrm>
          <a:off x="5314951" y="2143117"/>
          <a:ext cx="2431256" cy="1662113"/>
        </p:xfrm>
        <a:graphic>
          <a:graphicData uri="http://schemas.openxmlformats.org/presentationml/2006/ole">
            <p:oleObj spid="_x0000_s1041" name="STATISTICA Graph" r:id="rId4" imgW="4304332" imgH="2936428" progId="">
              <p:embed/>
            </p:oleObj>
          </a:graphicData>
        </a:graphic>
      </p:graphicFrame>
      <p:sp>
        <p:nvSpPr>
          <p:cNvPr id="1029" name="Rectangle 5"/>
          <p:cNvSpPr>
            <a:spLocks noChangeArrowheads="1"/>
          </p:cNvSpPr>
          <p:nvPr/>
        </p:nvSpPr>
        <p:spPr bwMode="auto">
          <a:xfrm>
            <a:off x="6000750" y="4554150"/>
            <a:ext cx="1885950" cy="854080"/>
          </a:xfrm>
          <a:prstGeom prst="rect">
            <a:avLst/>
          </a:prstGeom>
          <a:noFill/>
          <a:ln w="9525">
            <a:noFill/>
            <a:miter lim="800000"/>
            <a:headEnd/>
            <a:tailEnd type="none" w="lg" len="lg"/>
          </a:ln>
        </p:spPr>
        <p:txBody>
          <a:bodyPr>
            <a:spAutoFit/>
          </a:bodyPr>
          <a:lstStyle/>
          <a:p>
            <a:pPr fontAlgn="base">
              <a:spcBef>
                <a:spcPct val="50000"/>
              </a:spcBef>
              <a:spcAft>
                <a:spcPct val="0"/>
              </a:spcAft>
            </a:pPr>
            <a:r>
              <a:rPr lang="pt-BR" sz="900" dirty="0">
                <a:solidFill>
                  <a:prstClr val="black"/>
                </a:solidFill>
                <a:latin typeface="Times New Roman" pitchFamily="18" charset="0"/>
                <a:cs typeface="Arial" charset="0"/>
              </a:rPr>
              <a:t>Referência:</a:t>
            </a:r>
          </a:p>
          <a:p>
            <a:pPr fontAlgn="base">
              <a:spcBef>
                <a:spcPct val="50000"/>
              </a:spcBef>
              <a:spcAft>
                <a:spcPct val="0"/>
              </a:spcAft>
            </a:pPr>
            <a:r>
              <a:rPr lang="en-US" sz="900" dirty="0">
                <a:solidFill>
                  <a:prstClr val="black"/>
                </a:solidFill>
                <a:latin typeface="Times New Roman" pitchFamily="18" charset="0"/>
                <a:cs typeface="Arial" charset="0"/>
              </a:rPr>
              <a:t>Ronald Moen, Thomas Nolan and Lloyd Provost. </a:t>
            </a:r>
            <a:r>
              <a:rPr lang="en-US" sz="900" i="1" dirty="0">
                <a:solidFill>
                  <a:prstClr val="black"/>
                </a:solidFill>
                <a:latin typeface="Times New Roman" pitchFamily="18" charset="0"/>
                <a:cs typeface="Arial" charset="0"/>
              </a:rPr>
              <a:t>Quality Improvement through Planned Experimentation</a:t>
            </a:r>
            <a:r>
              <a:rPr lang="en-US" sz="900" dirty="0">
                <a:solidFill>
                  <a:prstClr val="black"/>
                </a:solidFill>
                <a:latin typeface="Times New Roman" pitchFamily="18" charset="0"/>
                <a:cs typeface="Arial" charset="0"/>
              </a:rPr>
              <a:t>, 2</a:t>
            </a:r>
            <a:r>
              <a:rPr lang="en-US" sz="900" baseline="30000" dirty="0">
                <a:solidFill>
                  <a:prstClr val="black"/>
                </a:solidFill>
                <a:latin typeface="Times New Roman" pitchFamily="18" charset="0"/>
                <a:cs typeface="Arial" charset="0"/>
              </a:rPr>
              <a:t>nd</a:t>
            </a:r>
            <a:r>
              <a:rPr lang="en-US" sz="900" dirty="0">
                <a:solidFill>
                  <a:prstClr val="black"/>
                </a:solidFill>
                <a:latin typeface="Times New Roman" pitchFamily="18" charset="0"/>
                <a:cs typeface="Arial" charset="0"/>
              </a:rPr>
              <a:t> Ed., 1998. McGraw-Hill </a:t>
            </a:r>
          </a:p>
        </p:txBody>
      </p:sp>
    </p:spTree>
    <p:extLst>
      <p:ext uri="{BB962C8B-B14F-4D97-AF65-F5344CB8AC3E}">
        <p14:creationId xmlns:p14="http://schemas.microsoft.com/office/powerpoint/2010/main" xmlns="" val="2249646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normAutofit/>
          </a:bodyPr>
          <a:lstStyle/>
          <a:p>
            <a:pPr eaLnBrk="1" hangingPunct="1"/>
            <a:r>
              <a:rPr lang="pt-BR"/>
              <a:t>Como saber se uma Mudança é uma Melhoria?</a:t>
            </a:r>
          </a:p>
        </p:txBody>
      </p:sp>
      <p:graphicFrame>
        <p:nvGraphicFramePr>
          <p:cNvPr id="2050" name="Object 2"/>
          <p:cNvGraphicFramePr>
            <a:graphicFrameLocks noGrp="1" noChangeAspect="1"/>
          </p:cNvGraphicFramePr>
          <p:nvPr>
            <p:ph sz="quarter" idx="1"/>
          </p:nvPr>
        </p:nvGraphicFramePr>
        <p:xfrm>
          <a:off x="1691881" y="3053954"/>
          <a:ext cx="5335190" cy="2713434"/>
        </p:xfrm>
        <a:graphic>
          <a:graphicData uri="http://schemas.openxmlformats.org/presentationml/2006/ole">
            <p:oleObj spid="_x0000_s2066" name="Documento" r:id="rId4" imgW="5911342" imgH="3005983" progId="">
              <p:embed/>
            </p:oleObj>
          </a:graphicData>
        </a:graphic>
      </p:graphicFrame>
      <p:sp>
        <p:nvSpPr>
          <p:cNvPr id="2052" name="Text Box 3"/>
          <p:cNvSpPr txBox="1">
            <a:spLocks noChangeArrowheads="1"/>
          </p:cNvSpPr>
          <p:nvPr/>
        </p:nvSpPr>
        <p:spPr bwMode="auto">
          <a:xfrm>
            <a:off x="844062" y="1434304"/>
            <a:ext cx="6904277" cy="1172629"/>
          </a:xfrm>
          <a:prstGeom prst="rect">
            <a:avLst/>
          </a:prstGeom>
          <a:noFill/>
          <a:ln w="9525">
            <a:noFill/>
            <a:miter lim="800000"/>
            <a:headEnd/>
            <a:tailEnd type="none" w="lg" len="lg"/>
          </a:ln>
        </p:spPr>
        <p:txBody>
          <a:bodyPr wrap="square">
            <a:spAutoFit/>
          </a:bodyPr>
          <a:lstStyle/>
          <a:p>
            <a:pPr algn="ctr" fontAlgn="base">
              <a:spcBef>
                <a:spcPct val="20000"/>
              </a:spcBef>
              <a:spcAft>
                <a:spcPct val="0"/>
              </a:spcAft>
              <a:buClr>
                <a:srgbClr val="9FB8CD"/>
              </a:buClr>
              <a:buSzPct val="75000"/>
            </a:pPr>
            <a:r>
              <a:rPr lang="pt-BR" sz="1350" dirty="0">
                <a:solidFill>
                  <a:prstClr val="black"/>
                </a:solidFill>
                <a:latin typeface="Arial" charset="0"/>
                <a:cs typeface="Times New Roman" pitchFamily="18" charset="0"/>
              </a:rPr>
              <a:t>Considere os seis cenários abaixo com medidas do tempo de ciclo a cada semana durante 14 semanas a partir do início do projeto. </a:t>
            </a:r>
          </a:p>
          <a:p>
            <a:pPr algn="ctr" fontAlgn="base">
              <a:spcBef>
                <a:spcPct val="20000"/>
              </a:spcBef>
              <a:spcAft>
                <a:spcPct val="0"/>
              </a:spcAft>
              <a:buClr>
                <a:srgbClr val="9FB8CD"/>
              </a:buClr>
              <a:buSzPct val="75000"/>
            </a:pPr>
            <a:r>
              <a:rPr lang="pt-BR" sz="1350" dirty="0">
                <a:solidFill>
                  <a:prstClr val="black"/>
                </a:solidFill>
                <a:latin typeface="Arial" charset="0"/>
                <a:cs typeface="Times New Roman" pitchFamily="18" charset="0"/>
              </a:rPr>
              <a:t>Faça um gráfico de tendência do tempo de ciclo para cada um dos cenários. Para cada cenário, qual é o grau de convicção de que a mudança é uma melhoria? (Alta, Média, Baixa)</a:t>
            </a:r>
          </a:p>
        </p:txBody>
      </p:sp>
    </p:spTree>
    <p:extLst>
      <p:ext uri="{BB962C8B-B14F-4D97-AF65-F5344CB8AC3E}">
        <p14:creationId xmlns:p14="http://schemas.microsoft.com/office/powerpoint/2010/main" xmlns="" val="100181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normAutofit/>
          </a:bodyPr>
          <a:lstStyle/>
          <a:p>
            <a:r>
              <a:rPr lang="pt-BR" dirty="0"/>
              <a:t>Como saber se uma Mudança é uma Melhoria?</a:t>
            </a:r>
          </a:p>
        </p:txBody>
      </p:sp>
      <p:grpSp>
        <p:nvGrpSpPr>
          <p:cNvPr id="9" name="Agrupar 8"/>
          <p:cNvGrpSpPr/>
          <p:nvPr/>
        </p:nvGrpSpPr>
        <p:grpSpPr>
          <a:xfrm>
            <a:off x="1046285" y="1992813"/>
            <a:ext cx="6895139" cy="3818901"/>
            <a:chOff x="138023" y="1910903"/>
            <a:chExt cx="8985125" cy="3960000"/>
          </a:xfrm>
        </p:grpSpPr>
        <p:pic>
          <p:nvPicPr>
            <p:cNvPr id="10" name="Imagem 9"/>
            <p:cNvPicPr>
              <a:picLocks noChangeAspect="1"/>
            </p:cNvPicPr>
            <p:nvPr/>
          </p:nvPicPr>
          <p:blipFill>
            <a:blip r:embed="rId3"/>
            <a:stretch>
              <a:fillRect/>
            </a:stretch>
          </p:blipFill>
          <p:spPr>
            <a:xfrm>
              <a:off x="138023" y="1910903"/>
              <a:ext cx="2970000" cy="1980000"/>
            </a:xfrm>
            <a:prstGeom prst="rect">
              <a:avLst/>
            </a:prstGeom>
          </p:spPr>
        </p:pic>
        <p:pic>
          <p:nvPicPr>
            <p:cNvPr id="11" name="Imagem 10"/>
            <p:cNvPicPr>
              <a:picLocks noChangeAspect="1"/>
            </p:cNvPicPr>
            <p:nvPr/>
          </p:nvPicPr>
          <p:blipFill>
            <a:blip r:embed="rId4"/>
            <a:stretch>
              <a:fillRect/>
            </a:stretch>
          </p:blipFill>
          <p:spPr>
            <a:xfrm>
              <a:off x="3183148" y="1910903"/>
              <a:ext cx="2969999" cy="1980000"/>
            </a:xfrm>
            <a:prstGeom prst="rect">
              <a:avLst/>
            </a:prstGeom>
          </p:spPr>
        </p:pic>
        <p:pic>
          <p:nvPicPr>
            <p:cNvPr id="12" name="Imagem 11"/>
            <p:cNvPicPr>
              <a:picLocks noChangeAspect="1"/>
            </p:cNvPicPr>
            <p:nvPr/>
          </p:nvPicPr>
          <p:blipFill>
            <a:blip r:embed="rId5"/>
            <a:stretch>
              <a:fillRect/>
            </a:stretch>
          </p:blipFill>
          <p:spPr>
            <a:xfrm>
              <a:off x="6153147" y="1910903"/>
              <a:ext cx="2970001" cy="1980000"/>
            </a:xfrm>
            <a:prstGeom prst="rect">
              <a:avLst/>
            </a:prstGeom>
          </p:spPr>
        </p:pic>
        <p:pic>
          <p:nvPicPr>
            <p:cNvPr id="13" name="Imagem 12"/>
            <p:cNvPicPr>
              <a:picLocks noChangeAspect="1"/>
            </p:cNvPicPr>
            <p:nvPr/>
          </p:nvPicPr>
          <p:blipFill>
            <a:blip r:embed="rId6"/>
            <a:stretch>
              <a:fillRect/>
            </a:stretch>
          </p:blipFill>
          <p:spPr>
            <a:xfrm>
              <a:off x="175586" y="3890903"/>
              <a:ext cx="2970000" cy="1980000"/>
            </a:xfrm>
            <a:prstGeom prst="rect">
              <a:avLst/>
            </a:prstGeom>
          </p:spPr>
        </p:pic>
        <p:pic>
          <p:nvPicPr>
            <p:cNvPr id="14" name="Imagem 13"/>
            <p:cNvPicPr>
              <a:picLocks noChangeAspect="1"/>
            </p:cNvPicPr>
            <p:nvPr/>
          </p:nvPicPr>
          <p:blipFill>
            <a:blip r:embed="rId7"/>
            <a:stretch>
              <a:fillRect/>
            </a:stretch>
          </p:blipFill>
          <p:spPr>
            <a:xfrm>
              <a:off x="3220708" y="3890903"/>
              <a:ext cx="2970001" cy="1980000"/>
            </a:xfrm>
            <a:prstGeom prst="rect">
              <a:avLst/>
            </a:prstGeom>
          </p:spPr>
        </p:pic>
        <p:pic>
          <p:nvPicPr>
            <p:cNvPr id="15" name="Imagem 14"/>
            <p:cNvPicPr>
              <a:picLocks noChangeAspect="1"/>
            </p:cNvPicPr>
            <p:nvPr/>
          </p:nvPicPr>
          <p:blipFill>
            <a:blip r:embed="rId8"/>
            <a:stretch>
              <a:fillRect/>
            </a:stretch>
          </p:blipFill>
          <p:spPr>
            <a:xfrm>
              <a:off x="6134367" y="3880780"/>
              <a:ext cx="2970000" cy="1980000"/>
            </a:xfrm>
            <a:prstGeom prst="rect">
              <a:avLst/>
            </a:prstGeom>
          </p:spPr>
        </p:pic>
      </p:grpSp>
    </p:spTree>
    <p:extLst>
      <p:ext uri="{BB962C8B-B14F-4D97-AF65-F5344CB8AC3E}">
        <p14:creationId xmlns:p14="http://schemas.microsoft.com/office/powerpoint/2010/main" xmlns="" val="36735484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Definição Operacional de Melhoria</a:t>
            </a:r>
          </a:p>
        </p:txBody>
      </p:sp>
      <p:grpSp>
        <p:nvGrpSpPr>
          <p:cNvPr id="4" name="Grupo 3"/>
          <p:cNvGrpSpPr/>
          <p:nvPr/>
        </p:nvGrpSpPr>
        <p:grpSpPr>
          <a:xfrm>
            <a:off x="1979712" y="1983778"/>
            <a:ext cx="5238582" cy="3344585"/>
            <a:chOff x="1115616" y="1502036"/>
            <a:chExt cx="6984776" cy="445944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5616" y="1502036"/>
              <a:ext cx="6984776" cy="445944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ângulo 2"/>
            <p:cNvSpPr/>
            <p:nvPr/>
          </p:nvSpPr>
          <p:spPr>
            <a:xfrm>
              <a:off x="3393994" y="5364590"/>
              <a:ext cx="72008" cy="15264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a:solidFill>
                  <a:prstClr val="white"/>
                </a:solidFill>
                <a:latin typeface="Gill Sans MT"/>
              </a:endParaRPr>
            </a:p>
          </p:txBody>
        </p:sp>
      </p:grpSp>
    </p:spTree>
    <p:extLst>
      <p:ext uri="{BB962C8B-B14F-4D97-AF65-F5344CB8AC3E}">
        <p14:creationId xmlns:p14="http://schemas.microsoft.com/office/powerpoint/2010/main" xmlns="" val="401520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56918" y="2175098"/>
            <a:ext cx="6030167" cy="2507807"/>
          </a:xfrm>
          <a:prstGeom prst="rect">
            <a:avLst/>
          </a:prstGeom>
        </p:spPr>
      </p:pic>
      <p:sp>
        <p:nvSpPr>
          <p:cNvPr id="3" name="Título 2"/>
          <p:cNvSpPr>
            <a:spLocks noGrp="1"/>
          </p:cNvSpPr>
          <p:nvPr>
            <p:ph type="title"/>
          </p:nvPr>
        </p:nvSpPr>
        <p:spPr/>
        <p:txBody>
          <a:bodyPr/>
          <a:lstStyle/>
          <a:p>
            <a:r>
              <a:rPr lang="pt-BR" dirty="0"/>
              <a:t>Hagar visita o médico</a:t>
            </a:r>
          </a:p>
        </p:txBody>
      </p:sp>
    </p:spTree>
    <p:extLst>
      <p:ext uri="{BB962C8B-B14F-4D97-AF65-F5344CB8AC3E}">
        <p14:creationId xmlns:p14="http://schemas.microsoft.com/office/powerpoint/2010/main" xmlns="" val="2150170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6"/>
          <p:cNvSpPr txBox="1">
            <a:spLocks noChangeArrowheads="1"/>
          </p:cNvSpPr>
          <p:nvPr/>
        </p:nvSpPr>
        <p:spPr bwMode="auto">
          <a:xfrm>
            <a:off x="2736057" y="4293395"/>
            <a:ext cx="864394" cy="369332"/>
          </a:xfrm>
          <a:prstGeom prst="rect">
            <a:avLst/>
          </a:prstGeom>
          <a:noFill/>
          <a:ln w="9525">
            <a:noFill/>
            <a:miter lim="800000"/>
            <a:headEnd/>
            <a:tailEnd/>
          </a:ln>
        </p:spPr>
        <p:txBody>
          <a:bodyPr>
            <a:spAutoFit/>
          </a:bodyPr>
          <a:lstStyle/>
          <a:p>
            <a:pPr fontAlgn="base">
              <a:spcBef>
                <a:spcPct val="50000"/>
              </a:spcBef>
              <a:spcAft>
                <a:spcPct val="0"/>
              </a:spcAft>
            </a:pPr>
            <a:r>
              <a:rPr lang="en-US">
                <a:solidFill>
                  <a:prstClr val="black"/>
                </a:solidFill>
                <a:latin typeface="Tw Cen MT" pitchFamily="34" charset="0"/>
                <a:cs typeface="Arial" charset="0"/>
              </a:rPr>
              <a:t>Antes</a:t>
            </a:r>
          </a:p>
        </p:txBody>
      </p:sp>
      <p:sp>
        <p:nvSpPr>
          <p:cNvPr id="39939" name="Text Box 7"/>
          <p:cNvSpPr txBox="1">
            <a:spLocks noChangeArrowheads="1"/>
          </p:cNvSpPr>
          <p:nvPr/>
        </p:nvSpPr>
        <p:spPr bwMode="auto">
          <a:xfrm>
            <a:off x="5651898" y="4293395"/>
            <a:ext cx="864394" cy="369332"/>
          </a:xfrm>
          <a:prstGeom prst="rect">
            <a:avLst/>
          </a:prstGeom>
          <a:noFill/>
          <a:ln w="9525">
            <a:noFill/>
            <a:miter lim="800000"/>
            <a:headEnd/>
            <a:tailEnd/>
          </a:ln>
        </p:spPr>
        <p:txBody>
          <a:bodyPr>
            <a:spAutoFit/>
          </a:bodyPr>
          <a:lstStyle/>
          <a:p>
            <a:pPr fontAlgn="base">
              <a:spcBef>
                <a:spcPct val="50000"/>
              </a:spcBef>
              <a:spcAft>
                <a:spcPct val="0"/>
              </a:spcAft>
            </a:pPr>
            <a:r>
              <a:rPr lang="en-US">
                <a:solidFill>
                  <a:prstClr val="black"/>
                </a:solidFill>
                <a:latin typeface="Tw Cen MT" pitchFamily="34" charset="0"/>
                <a:cs typeface="Arial" charset="0"/>
              </a:rPr>
              <a:t>Depois</a:t>
            </a:r>
          </a:p>
        </p:txBody>
      </p:sp>
      <p:sp>
        <p:nvSpPr>
          <p:cNvPr id="39940" name="Text Box 8"/>
          <p:cNvSpPr txBox="1">
            <a:spLocks noChangeArrowheads="1"/>
          </p:cNvSpPr>
          <p:nvPr/>
        </p:nvSpPr>
        <p:spPr bwMode="auto">
          <a:xfrm>
            <a:off x="2493168" y="5192762"/>
            <a:ext cx="4157663" cy="784830"/>
          </a:xfrm>
          <a:prstGeom prst="rect">
            <a:avLst/>
          </a:prstGeom>
          <a:noFill/>
          <a:ln w="9525">
            <a:noFill/>
            <a:miter lim="800000"/>
            <a:headEnd/>
            <a:tailEnd/>
          </a:ln>
        </p:spPr>
        <p:txBody>
          <a:bodyPr>
            <a:spAutoFit/>
          </a:bodyPr>
          <a:lstStyle/>
          <a:p>
            <a:pPr algn="ctr" fontAlgn="base">
              <a:spcBef>
                <a:spcPct val="50000"/>
              </a:spcBef>
              <a:spcAft>
                <a:spcPct val="0"/>
              </a:spcAft>
            </a:pPr>
            <a:r>
              <a:rPr lang="en-US" dirty="0" err="1">
                <a:solidFill>
                  <a:prstClr val="black"/>
                </a:solidFill>
                <a:latin typeface="Tw Cen MT" pitchFamily="34" charset="0"/>
                <a:cs typeface="Arial" charset="0"/>
              </a:rPr>
              <a:t>Foram</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feitas</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mudanças</a:t>
            </a:r>
            <a:r>
              <a:rPr lang="en-US" dirty="0">
                <a:solidFill>
                  <a:prstClr val="black"/>
                </a:solidFill>
                <a:latin typeface="Tw Cen MT" pitchFamily="34" charset="0"/>
                <a:cs typeface="Arial" charset="0"/>
              </a:rPr>
              <a:t>?</a:t>
            </a:r>
          </a:p>
          <a:p>
            <a:pPr algn="ctr" fontAlgn="base">
              <a:spcBef>
                <a:spcPct val="50000"/>
              </a:spcBef>
              <a:spcAft>
                <a:spcPct val="0"/>
              </a:spcAft>
            </a:pPr>
            <a:r>
              <a:rPr lang="en-US" dirty="0">
                <a:solidFill>
                  <a:prstClr val="black"/>
                </a:solidFill>
                <a:latin typeface="Tw Cen MT" pitchFamily="34" charset="0"/>
                <a:cs typeface="Arial" charset="0"/>
              </a:rPr>
              <a:t>As </a:t>
            </a:r>
            <a:r>
              <a:rPr lang="en-US" dirty="0" err="1">
                <a:solidFill>
                  <a:prstClr val="black"/>
                </a:solidFill>
                <a:latin typeface="Tw Cen MT" pitchFamily="34" charset="0"/>
                <a:cs typeface="Arial" charset="0"/>
              </a:rPr>
              <a:t>mudanças</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resultaram</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em</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melhoria</a:t>
            </a:r>
            <a:r>
              <a:rPr lang="en-US" dirty="0">
                <a:solidFill>
                  <a:prstClr val="black"/>
                </a:solidFill>
                <a:latin typeface="Tw Cen MT" pitchFamily="34" charset="0"/>
                <a:cs typeface="Arial" charset="0"/>
              </a:rPr>
              <a:t>?</a:t>
            </a:r>
          </a:p>
        </p:txBody>
      </p:sp>
      <p:pic>
        <p:nvPicPr>
          <p:cNvPr id="39941" name="Picture 5" descr="P1010141"/>
          <p:cNvPicPr>
            <a:picLocks noChangeAspect="1" noChangeArrowheads="1"/>
          </p:cNvPicPr>
          <p:nvPr/>
        </p:nvPicPr>
        <p:blipFill>
          <a:blip r:embed="rId3" cstate="print"/>
          <a:srcRect/>
          <a:stretch>
            <a:fillRect/>
          </a:stretch>
        </p:blipFill>
        <p:spPr bwMode="auto">
          <a:xfrm>
            <a:off x="1423990" y="1768081"/>
            <a:ext cx="2945606" cy="2412206"/>
          </a:xfrm>
          <a:prstGeom prst="rect">
            <a:avLst/>
          </a:prstGeom>
          <a:noFill/>
          <a:ln w="9525">
            <a:noFill/>
            <a:miter lim="800000"/>
            <a:headEnd/>
            <a:tailEnd/>
          </a:ln>
        </p:spPr>
      </p:pic>
      <p:pic>
        <p:nvPicPr>
          <p:cNvPr id="39942" name="Picture 6" descr="P1010019"/>
          <p:cNvPicPr>
            <a:picLocks noChangeAspect="1" noChangeArrowheads="1"/>
          </p:cNvPicPr>
          <p:nvPr/>
        </p:nvPicPr>
        <p:blipFill>
          <a:blip r:embed="rId4" cstate="print"/>
          <a:srcRect l="13344"/>
          <a:stretch>
            <a:fillRect/>
          </a:stretch>
        </p:blipFill>
        <p:spPr bwMode="auto">
          <a:xfrm>
            <a:off x="4963718" y="1793081"/>
            <a:ext cx="2853928" cy="2390775"/>
          </a:xfrm>
          <a:prstGeom prst="rect">
            <a:avLst/>
          </a:prstGeom>
          <a:noFill/>
          <a:ln w="9525">
            <a:noFill/>
            <a:miter lim="800000"/>
            <a:headEnd/>
            <a:tailEnd/>
          </a:ln>
        </p:spPr>
      </p:pic>
      <p:sp>
        <p:nvSpPr>
          <p:cNvPr id="7" name="Título 6"/>
          <p:cNvSpPr>
            <a:spLocks noGrp="1"/>
          </p:cNvSpPr>
          <p:nvPr>
            <p:ph type="title"/>
          </p:nvPr>
        </p:nvSpPr>
        <p:spPr/>
        <p:txBody>
          <a:bodyPr>
            <a:normAutofit/>
          </a:bodyPr>
          <a:lstStyle/>
          <a:p>
            <a:r>
              <a:rPr lang="pt-BR" dirty="0"/>
              <a:t>Como saber se uma mudança é uma melhoria?</a:t>
            </a:r>
          </a:p>
        </p:txBody>
      </p:sp>
    </p:spTree>
    <p:extLst>
      <p:ext uri="{BB962C8B-B14F-4D97-AF65-F5344CB8AC3E}">
        <p14:creationId xmlns:p14="http://schemas.microsoft.com/office/powerpoint/2010/main" xmlns="" val="895122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763318" y="4072068"/>
            <a:ext cx="864394" cy="300082"/>
          </a:xfrm>
          <a:prstGeom prst="rect">
            <a:avLst/>
          </a:prstGeom>
          <a:noFill/>
          <a:ln w="9525">
            <a:noFill/>
            <a:miter lim="800000"/>
            <a:headEnd/>
            <a:tailEnd/>
          </a:ln>
        </p:spPr>
        <p:txBody>
          <a:bodyPr>
            <a:spAutoFit/>
          </a:bodyPr>
          <a:lstStyle/>
          <a:p>
            <a:pPr fontAlgn="base">
              <a:spcBef>
                <a:spcPct val="50000"/>
              </a:spcBef>
              <a:spcAft>
                <a:spcPct val="0"/>
              </a:spcAft>
            </a:pPr>
            <a:r>
              <a:rPr lang="en-US" sz="1350">
                <a:solidFill>
                  <a:prstClr val="black"/>
                </a:solidFill>
                <a:latin typeface="Tw Cen MT" pitchFamily="34" charset="0"/>
                <a:cs typeface="Arial" charset="0"/>
              </a:rPr>
              <a:t>Antes</a:t>
            </a:r>
          </a:p>
        </p:txBody>
      </p:sp>
      <p:sp>
        <p:nvSpPr>
          <p:cNvPr id="40963" name="Text Box 5"/>
          <p:cNvSpPr txBox="1">
            <a:spLocks noChangeArrowheads="1"/>
          </p:cNvSpPr>
          <p:nvPr/>
        </p:nvSpPr>
        <p:spPr bwMode="auto">
          <a:xfrm>
            <a:off x="3652839" y="4053019"/>
            <a:ext cx="1999060" cy="300082"/>
          </a:xfrm>
          <a:prstGeom prst="rect">
            <a:avLst/>
          </a:prstGeom>
          <a:noFill/>
          <a:ln w="9525">
            <a:noFill/>
            <a:miter lim="800000"/>
            <a:headEnd/>
            <a:tailEnd/>
          </a:ln>
        </p:spPr>
        <p:txBody>
          <a:bodyPr>
            <a:spAutoFit/>
          </a:bodyPr>
          <a:lstStyle/>
          <a:p>
            <a:pPr fontAlgn="base">
              <a:spcBef>
                <a:spcPct val="50000"/>
              </a:spcBef>
              <a:spcAft>
                <a:spcPct val="0"/>
              </a:spcAft>
            </a:pPr>
            <a:r>
              <a:rPr lang="en-US" sz="1350">
                <a:solidFill>
                  <a:prstClr val="black"/>
                </a:solidFill>
                <a:latin typeface="Tw Cen MT" pitchFamily="34" charset="0"/>
                <a:cs typeface="Arial" charset="0"/>
              </a:rPr>
              <a:t>Uma semana depois</a:t>
            </a:r>
          </a:p>
        </p:txBody>
      </p:sp>
      <p:sp>
        <p:nvSpPr>
          <p:cNvPr id="40964" name="Text Box 6"/>
          <p:cNvSpPr txBox="1">
            <a:spLocks noChangeArrowheads="1"/>
          </p:cNvSpPr>
          <p:nvPr/>
        </p:nvSpPr>
        <p:spPr bwMode="auto">
          <a:xfrm>
            <a:off x="2627711" y="4887518"/>
            <a:ext cx="4157663" cy="369332"/>
          </a:xfrm>
          <a:prstGeom prst="rect">
            <a:avLst/>
          </a:prstGeom>
          <a:noFill/>
          <a:ln w="9525">
            <a:noFill/>
            <a:miter lim="800000"/>
            <a:headEnd/>
            <a:tailEnd/>
          </a:ln>
        </p:spPr>
        <p:txBody>
          <a:bodyPr>
            <a:spAutoFit/>
          </a:bodyPr>
          <a:lstStyle/>
          <a:p>
            <a:pPr fontAlgn="base">
              <a:spcBef>
                <a:spcPct val="50000"/>
              </a:spcBef>
              <a:spcAft>
                <a:spcPct val="0"/>
              </a:spcAft>
            </a:pPr>
            <a:r>
              <a:rPr lang="en-US" dirty="0">
                <a:solidFill>
                  <a:prstClr val="black"/>
                </a:solidFill>
                <a:latin typeface="Tw Cen MT" pitchFamily="34" charset="0"/>
                <a:cs typeface="Arial" charset="0"/>
              </a:rPr>
              <a:t>As </a:t>
            </a:r>
            <a:r>
              <a:rPr lang="en-US" dirty="0" err="1">
                <a:solidFill>
                  <a:prstClr val="black"/>
                </a:solidFill>
                <a:latin typeface="Tw Cen MT" pitchFamily="34" charset="0"/>
                <a:cs typeface="Arial" charset="0"/>
              </a:rPr>
              <a:t>mudanças</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resultaram</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em</a:t>
            </a:r>
            <a:r>
              <a:rPr lang="en-US" dirty="0">
                <a:solidFill>
                  <a:prstClr val="black"/>
                </a:solidFill>
                <a:latin typeface="Tw Cen MT" pitchFamily="34" charset="0"/>
                <a:cs typeface="Arial" charset="0"/>
              </a:rPr>
              <a:t> </a:t>
            </a:r>
            <a:r>
              <a:rPr lang="en-US" dirty="0" err="1">
                <a:solidFill>
                  <a:prstClr val="black"/>
                </a:solidFill>
                <a:latin typeface="Tw Cen MT" pitchFamily="34" charset="0"/>
                <a:cs typeface="Arial" charset="0"/>
              </a:rPr>
              <a:t>melhoria</a:t>
            </a:r>
            <a:r>
              <a:rPr lang="en-US" dirty="0">
                <a:solidFill>
                  <a:prstClr val="black"/>
                </a:solidFill>
                <a:latin typeface="Tw Cen MT" pitchFamily="34" charset="0"/>
                <a:cs typeface="Arial" charset="0"/>
              </a:rPr>
              <a:t>?</a:t>
            </a:r>
          </a:p>
        </p:txBody>
      </p:sp>
      <p:sp>
        <p:nvSpPr>
          <p:cNvPr id="40965" name="Text Box 10"/>
          <p:cNvSpPr txBox="1">
            <a:spLocks noChangeArrowheads="1"/>
          </p:cNvSpPr>
          <p:nvPr/>
        </p:nvSpPr>
        <p:spPr bwMode="auto">
          <a:xfrm>
            <a:off x="5759054" y="4017299"/>
            <a:ext cx="1999059" cy="300082"/>
          </a:xfrm>
          <a:prstGeom prst="rect">
            <a:avLst/>
          </a:prstGeom>
          <a:noFill/>
          <a:ln w="9525">
            <a:noFill/>
            <a:miter lim="800000"/>
            <a:headEnd/>
            <a:tailEnd/>
          </a:ln>
        </p:spPr>
        <p:txBody>
          <a:bodyPr>
            <a:spAutoFit/>
          </a:bodyPr>
          <a:lstStyle/>
          <a:p>
            <a:pPr fontAlgn="base">
              <a:spcBef>
                <a:spcPct val="50000"/>
              </a:spcBef>
              <a:spcAft>
                <a:spcPct val="0"/>
              </a:spcAft>
            </a:pPr>
            <a:r>
              <a:rPr lang="en-US" sz="1350">
                <a:solidFill>
                  <a:prstClr val="black"/>
                </a:solidFill>
                <a:latin typeface="Tw Cen MT" pitchFamily="34" charset="0"/>
                <a:cs typeface="Arial" charset="0"/>
              </a:rPr>
              <a:t>Duas semanas depois</a:t>
            </a:r>
          </a:p>
        </p:txBody>
      </p:sp>
      <p:pic>
        <p:nvPicPr>
          <p:cNvPr id="40966" name="Picture 5" descr="P1010141"/>
          <p:cNvPicPr>
            <a:picLocks noChangeAspect="1" noChangeArrowheads="1"/>
          </p:cNvPicPr>
          <p:nvPr/>
        </p:nvPicPr>
        <p:blipFill>
          <a:blip r:embed="rId3" cstate="print"/>
          <a:srcRect/>
          <a:stretch>
            <a:fillRect/>
          </a:stretch>
        </p:blipFill>
        <p:spPr bwMode="auto">
          <a:xfrm>
            <a:off x="1440657" y="2261128"/>
            <a:ext cx="1949054" cy="1596629"/>
          </a:xfrm>
          <a:prstGeom prst="rect">
            <a:avLst/>
          </a:prstGeom>
          <a:noFill/>
          <a:ln w="9525">
            <a:noFill/>
            <a:miter lim="800000"/>
            <a:headEnd/>
            <a:tailEnd/>
          </a:ln>
        </p:spPr>
      </p:pic>
      <p:pic>
        <p:nvPicPr>
          <p:cNvPr id="40967" name="Picture 6" descr="P1010019"/>
          <p:cNvPicPr>
            <a:picLocks noChangeAspect="1" noChangeArrowheads="1"/>
          </p:cNvPicPr>
          <p:nvPr/>
        </p:nvPicPr>
        <p:blipFill>
          <a:blip r:embed="rId4" cstate="print"/>
          <a:srcRect l="13344"/>
          <a:stretch>
            <a:fillRect/>
          </a:stretch>
        </p:blipFill>
        <p:spPr bwMode="auto">
          <a:xfrm>
            <a:off x="3587356" y="2275415"/>
            <a:ext cx="1888331" cy="1582341"/>
          </a:xfrm>
          <a:prstGeom prst="rect">
            <a:avLst/>
          </a:prstGeom>
          <a:noFill/>
          <a:ln w="9525">
            <a:noFill/>
            <a:miter lim="800000"/>
            <a:headEnd/>
            <a:tailEnd/>
          </a:ln>
        </p:spPr>
      </p:pic>
      <p:pic>
        <p:nvPicPr>
          <p:cNvPr id="40968" name="Picture 5" descr="P1010141"/>
          <p:cNvPicPr>
            <a:picLocks noChangeAspect="1" noChangeArrowheads="1"/>
          </p:cNvPicPr>
          <p:nvPr/>
        </p:nvPicPr>
        <p:blipFill>
          <a:blip r:embed="rId3" cstate="print"/>
          <a:srcRect/>
          <a:stretch>
            <a:fillRect/>
          </a:stretch>
        </p:blipFill>
        <p:spPr bwMode="auto">
          <a:xfrm>
            <a:off x="5623324" y="2261128"/>
            <a:ext cx="1949053" cy="1596629"/>
          </a:xfrm>
          <a:prstGeom prst="rect">
            <a:avLst/>
          </a:prstGeom>
          <a:noFill/>
          <a:ln w="9525">
            <a:noFill/>
            <a:miter lim="800000"/>
            <a:headEnd/>
            <a:tailEnd/>
          </a:ln>
        </p:spPr>
      </p:pic>
      <p:sp>
        <p:nvSpPr>
          <p:cNvPr id="11" name="Título 10"/>
          <p:cNvSpPr>
            <a:spLocks noGrp="1"/>
          </p:cNvSpPr>
          <p:nvPr>
            <p:ph type="title"/>
          </p:nvPr>
        </p:nvSpPr>
        <p:spPr/>
        <p:txBody>
          <a:bodyPr>
            <a:normAutofit/>
          </a:bodyPr>
          <a:lstStyle/>
          <a:p>
            <a:r>
              <a:rPr lang="pt-BR" dirty="0"/>
              <a:t>Como saber se uma mudança é uma melhoria?</a:t>
            </a:r>
          </a:p>
        </p:txBody>
      </p:sp>
    </p:spTree>
    <p:extLst>
      <p:ext uri="{BB962C8B-B14F-4D97-AF65-F5344CB8AC3E}">
        <p14:creationId xmlns:p14="http://schemas.microsoft.com/office/powerpoint/2010/main" xmlns="" val="241573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6"/>
          <p:cNvSpPr txBox="1">
            <a:spLocks noChangeArrowheads="1"/>
          </p:cNvSpPr>
          <p:nvPr/>
        </p:nvSpPr>
        <p:spPr bwMode="auto">
          <a:xfrm>
            <a:off x="2709407" y="5220631"/>
            <a:ext cx="4104084" cy="369332"/>
          </a:xfrm>
          <a:prstGeom prst="rect">
            <a:avLst/>
          </a:prstGeom>
          <a:noFill/>
          <a:ln w="9525">
            <a:noFill/>
            <a:miter lim="800000"/>
            <a:headEnd/>
            <a:tailEnd/>
          </a:ln>
        </p:spPr>
        <p:txBody>
          <a:bodyPr>
            <a:spAutoFit/>
          </a:bodyPr>
          <a:lstStyle/>
          <a:p>
            <a:pPr fontAlgn="base">
              <a:spcBef>
                <a:spcPct val="50000"/>
              </a:spcBef>
              <a:spcAft>
                <a:spcPct val="0"/>
              </a:spcAft>
            </a:pPr>
            <a:r>
              <a:rPr lang="pt-BR" dirty="0">
                <a:solidFill>
                  <a:prstClr val="black"/>
                </a:solidFill>
                <a:latin typeface="Tw Cen MT" pitchFamily="34" charset="0"/>
                <a:cs typeface="Arial" charset="0"/>
              </a:rPr>
              <a:t>As mudanças resultam em melhoria?</a:t>
            </a:r>
          </a:p>
        </p:txBody>
      </p:sp>
      <p:grpSp>
        <p:nvGrpSpPr>
          <p:cNvPr id="2" name="Grupo 1"/>
          <p:cNvGrpSpPr/>
          <p:nvPr/>
        </p:nvGrpSpPr>
        <p:grpSpPr>
          <a:xfrm>
            <a:off x="2033719" y="1916849"/>
            <a:ext cx="4996923" cy="3340082"/>
            <a:chOff x="1581844" y="1340768"/>
            <a:chExt cx="6662564" cy="4453442"/>
          </a:xfrm>
        </p:grpSpPr>
        <p:sp>
          <p:nvSpPr>
            <p:cNvPr id="41986" name="Text Box 4"/>
            <p:cNvSpPr txBox="1">
              <a:spLocks noChangeArrowheads="1"/>
            </p:cNvSpPr>
            <p:nvPr/>
          </p:nvSpPr>
          <p:spPr bwMode="auto">
            <a:xfrm>
              <a:off x="1942888" y="2996751"/>
              <a:ext cx="963671" cy="369332"/>
            </a:xfrm>
            <a:prstGeom prst="rect">
              <a:avLst/>
            </a:prstGeom>
            <a:noFill/>
            <a:ln w="9525">
              <a:noFill/>
              <a:miter lim="800000"/>
              <a:headEnd/>
              <a:tailEnd/>
            </a:ln>
          </p:spPr>
          <p:txBody>
            <a:bodyPr>
              <a:spAutoFit/>
            </a:bodyPr>
            <a:lstStyle/>
            <a:p>
              <a:pPr fontAlgn="base">
                <a:spcBef>
                  <a:spcPct val="50000"/>
                </a:spcBef>
                <a:spcAft>
                  <a:spcPct val="0"/>
                </a:spcAft>
              </a:pPr>
              <a:r>
                <a:rPr lang="pt-BR" sz="1200">
                  <a:solidFill>
                    <a:prstClr val="black"/>
                  </a:solidFill>
                  <a:latin typeface="Tw Cen MT" pitchFamily="34" charset="0"/>
                  <a:cs typeface="Arial" charset="0"/>
                </a:rPr>
                <a:t>Antes</a:t>
              </a:r>
            </a:p>
          </p:txBody>
        </p:sp>
        <p:sp>
          <p:nvSpPr>
            <p:cNvPr id="41987" name="Text Box 5"/>
            <p:cNvSpPr txBox="1">
              <a:spLocks noChangeArrowheads="1"/>
            </p:cNvSpPr>
            <p:nvPr/>
          </p:nvSpPr>
          <p:spPr bwMode="auto">
            <a:xfrm>
              <a:off x="3803861" y="2996751"/>
              <a:ext cx="1941940" cy="369332"/>
            </a:xfrm>
            <a:prstGeom prst="rect">
              <a:avLst/>
            </a:prstGeom>
            <a:noFill/>
            <a:ln w="9525">
              <a:noFill/>
              <a:miter lim="800000"/>
              <a:headEnd/>
              <a:tailEnd/>
            </a:ln>
          </p:spPr>
          <p:txBody>
            <a:bodyPr wrap="square">
              <a:spAutoFit/>
            </a:bodyPr>
            <a:lstStyle/>
            <a:p>
              <a:pPr fontAlgn="base">
                <a:spcBef>
                  <a:spcPct val="50000"/>
                </a:spcBef>
                <a:spcAft>
                  <a:spcPct val="0"/>
                </a:spcAft>
              </a:pPr>
              <a:r>
                <a:rPr lang="pt-BR" sz="1200" dirty="0">
                  <a:solidFill>
                    <a:prstClr val="black"/>
                  </a:solidFill>
                  <a:latin typeface="Tw Cen MT" pitchFamily="34" charset="0"/>
                  <a:cs typeface="Arial" charset="0"/>
                </a:rPr>
                <a:t>Uma semana depois</a:t>
              </a:r>
            </a:p>
          </p:txBody>
        </p:sp>
        <p:sp>
          <p:nvSpPr>
            <p:cNvPr id="41989" name="Text Box 13"/>
            <p:cNvSpPr txBox="1">
              <a:spLocks noChangeArrowheads="1"/>
            </p:cNvSpPr>
            <p:nvPr/>
          </p:nvSpPr>
          <p:spPr bwMode="auto">
            <a:xfrm>
              <a:off x="6073660" y="2996751"/>
              <a:ext cx="1927340" cy="615553"/>
            </a:xfrm>
            <a:prstGeom prst="rect">
              <a:avLst/>
            </a:prstGeom>
            <a:noFill/>
            <a:ln w="9525">
              <a:noFill/>
              <a:miter lim="800000"/>
              <a:headEnd/>
              <a:tailEnd/>
            </a:ln>
          </p:spPr>
          <p:txBody>
            <a:bodyPr>
              <a:spAutoFit/>
            </a:bodyPr>
            <a:lstStyle/>
            <a:p>
              <a:pPr fontAlgn="base">
                <a:spcBef>
                  <a:spcPct val="50000"/>
                </a:spcBef>
                <a:spcAft>
                  <a:spcPct val="0"/>
                </a:spcAft>
              </a:pPr>
              <a:r>
                <a:rPr lang="pt-BR" sz="1200" dirty="0">
                  <a:solidFill>
                    <a:prstClr val="black"/>
                  </a:solidFill>
                  <a:latin typeface="Tw Cen MT" pitchFamily="34" charset="0"/>
                  <a:cs typeface="Arial" charset="0"/>
                </a:rPr>
                <a:t>Duas semanas depois</a:t>
              </a:r>
            </a:p>
          </p:txBody>
        </p:sp>
        <p:sp>
          <p:nvSpPr>
            <p:cNvPr id="41990" name="Text Box 14"/>
            <p:cNvSpPr txBox="1">
              <a:spLocks noChangeArrowheads="1"/>
            </p:cNvSpPr>
            <p:nvPr/>
          </p:nvSpPr>
          <p:spPr bwMode="auto">
            <a:xfrm>
              <a:off x="1581844" y="5178657"/>
              <a:ext cx="1927340" cy="369332"/>
            </a:xfrm>
            <a:prstGeom prst="rect">
              <a:avLst/>
            </a:prstGeom>
            <a:noFill/>
            <a:ln w="9525">
              <a:noFill/>
              <a:miter lim="800000"/>
              <a:headEnd/>
              <a:tailEnd/>
            </a:ln>
          </p:spPr>
          <p:txBody>
            <a:bodyPr>
              <a:spAutoFit/>
            </a:bodyPr>
            <a:lstStyle/>
            <a:p>
              <a:pPr fontAlgn="base">
                <a:spcBef>
                  <a:spcPct val="50000"/>
                </a:spcBef>
                <a:spcAft>
                  <a:spcPct val="0"/>
                </a:spcAft>
              </a:pPr>
              <a:r>
                <a:rPr lang="pt-BR" sz="1200">
                  <a:solidFill>
                    <a:prstClr val="black"/>
                  </a:solidFill>
                  <a:latin typeface="Tw Cen MT" pitchFamily="34" charset="0"/>
                  <a:cs typeface="Arial" charset="0"/>
                </a:rPr>
                <a:t>Três semanas depois</a:t>
              </a:r>
            </a:p>
          </p:txBody>
        </p:sp>
        <p:sp>
          <p:nvSpPr>
            <p:cNvPr id="41991" name="Text Box 15"/>
            <p:cNvSpPr txBox="1">
              <a:spLocks noChangeArrowheads="1"/>
            </p:cNvSpPr>
            <p:nvPr/>
          </p:nvSpPr>
          <p:spPr bwMode="auto">
            <a:xfrm>
              <a:off x="3803860" y="5178657"/>
              <a:ext cx="2136292" cy="615553"/>
            </a:xfrm>
            <a:prstGeom prst="rect">
              <a:avLst/>
            </a:prstGeom>
            <a:noFill/>
            <a:ln w="9525">
              <a:noFill/>
              <a:miter lim="800000"/>
              <a:headEnd/>
              <a:tailEnd/>
            </a:ln>
          </p:spPr>
          <p:txBody>
            <a:bodyPr wrap="square">
              <a:spAutoFit/>
            </a:bodyPr>
            <a:lstStyle/>
            <a:p>
              <a:pPr fontAlgn="base">
                <a:spcBef>
                  <a:spcPct val="50000"/>
                </a:spcBef>
                <a:spcAft>
                  <a:spcPct val="0"/>
                </a:spcAft>
              </a:pPr>
              <a:r>
                <a:rPr lang="pt-BR" sz="1200" dirty="0">
                  <a:solidFill>
                    <a:prstClr val="black"/>
                  </a:solidFill>
                  <a:latin typeface="Tw Cen MT" pitchFamily="34" charset="0"/>
                  <a:cs typeface="Arial" charset="0"/>
                </a:rPr>
                <a:t>Quatro semanas depois</a:t>
              </a:r>
            </a:p>
          </p:txBody>
        </p:sp>
        <p:sp>
          <p:nvSpPr>
            <p:cNvPr id="41992" name="Text Box 16"/>
            <p:cNvSpPr txBox="1">
              <a:spLocks noChangeArrowheads="1"/>
            </p:cNvSpPr>
            <p:nvPr/>
          </p:nvSpPr>
          <p:spPr bwMode="auto">
            <a:xfrm>
              <a:off x="6073660" y="5178657"/>
              <a:ext cx="2170748" cy="369332"/>
            </a:xfrm>
            <a:prstGeom prst="rect">
              <a:avLst/>
            </a:prstGeom>
            <a:noFill/>
            <a:ln w="9525">
              <a:noFill/>
              <a:miter lim="800000"/>
              <a:headEnd/>
              <a:tailEnd/>
            </a:ln>
          </p:spPr>
          <p:txBody>
            <a:bodyPr wrap="square">
              <a:spAutoFit/>
            </a:bodyPr>
            <a:lstStyle/>
            <a:p>
              <a:pPr fontAlgn="base">
                <a:spcBef>
                  <a:spcPct val="50000"/>
                </a:spcBef>
                <a:spcAft>
                  <a:spcPct val="0"/>
                </a:spcAft>
              </a:pPr>
              <a:r>
                <a:rPr lang="pt-BR" sz="1200" dirty="0">
                  <a:solidFill>
                    <a:prstClr val="black"/>
                  </a:solidFill>
                  <a:latin typeface="Tw Cen MT" pitchFamily="34" charset="0"/>
                  <a:cs typeface="Arial" charset="0"/>
                </a:rPr>
                <a:t>Cinco semanas depois</a:t>
              </a:r>
            </a:p>
          </p:txBody>
        </p:sp>
        <p:pic>
          <p:nvPicPr>
            <p:cNvPr id="41993" name="Picture 5" descr="P1010141"/>
            <p:cNvPicPr>
              <a:picLocks noChangeAspect="1" noChangeArrowheads="1"/>
            </p:cNvPicPr>
            <p:nvPr/>
          </p:nvPicPr>
          <p:blipFill>
            <a:blip r:embed="rId3" cstate="print"/>
            <a:srcRect/>
            <a:stretch>
              <a:fillRect/>
            </a:stretch>
          </p:blipFill>
          <p:spPr bwMode="auto">
            <a:xfrm>
              <a:off x="1593791" y="1340768"/>
              <a:ext cx="1987071" cy="1541559"/>
            </a:xfrm>
            <a:prstGeom prst="rect">
              <a:avLst/>
            </a:prstGeom>
            <a:noFill/>
            <a:ln w="9525">
              <a:noFill/>
              <a:miter lim="800000"/>
              <a:headEnd/>
              <a:tailEnd/>
            </a:ln>
          </p:spPr>
        </p:pic>
        <p:pic>
          <p:nvPicPr>
            <p:cNvPr id="41994" name="Picture 6" descr="P1010019"/>
            <p:cNvPicPr>
              <a:picLocks noChangeAspect="1" noChangeArrowheads="1"/>
            </p:cNvPicPr>
            <p:nvPr/>
          </p:nvPicPr>
          <p:blipFill>
            <a:blip r:embed="rId4" cstate="print"/>
            <a:srcRect l="13344"/>
            <a:stretch>
              <a:fillRect/>
            </a:stretch>
          </p:blipFill>
          <p:spPr bwMode="auto">
            <a:xfrm>
              <a:off x="3879520" y="1355857"/>
              <a:ext cx="1924685" cy="1527728"/>
            </a:xfrm>
            <a:prstGeom prst="rect">
              <a:avLst/>
            </a:prstGeom>
            <a:noFill/>
            <a:ln w="9525">
              <a:noFill/>
              <a:miter lim="800000"/>
              <a:headEnd/>
              <a:tailEnd/>
            </a:ln>
          </p:spPr>
        </p:pic>
        <p:pic>
          <p:nvPicPr>
            <p:cNvPr id="41995" name="Picture 6" descr="P1010019"/>
            <p:cNvPicPr>
              <a:picLocks noChangeAspect="1" noChangeArrowheads="1"/>
            </p:cNvPicPr>
            <p:nvPr/>
          </p:nvPicPr>
          <p:blipFill>
            <a:blip r:embed="rId4" cstate="print"/>
            <a:srcRect l="13344"/>
            <a:stretch>
              <a:fillRect/>
            </a:stretch>
          </p:blipFill>
          <p:spPr bwMode="auto">
            <a:xfrm>
              <a:off x="6076315" y="1355857"/>
              <a:ext cx="1924685" cy="1527728"/>
            </a:xfrm>
            <a:prstGeom prst="rect">
              <a:avLst/>
            </a:prstGeom>
            <a:noFill/>
            <a:ln w="9525">
              <a:noFill/>
              <a:miter lim="800000"/>
              <a:headEnd/>
              <a:tailEnd/>
            </a:ln>
          </p:spPr>
        </p:pic>
        <p:pic>
          <p:nvPicPr>
            <p:cNvPr id="41996" name="Picture 6" descr="P1010019"/>
            <p:cNvPicPr>
              <a:picLocks noChangeAspect="1" noChangeArrowheads="1"/>
            </p:cNvPicPr>
            <p:nvPr/>
          </p:nvPicPr>
          <p:blipFill>
            <a:blip r:embed="rId4" cstate="print"/>
            <a:srcRect l="13344"/>
            <a:stretch>
              <a:fillRect/>
            </a:stretch>
          </p:blipFill>
          <p:spPr bwMode="auto">
            <a:xfrm>
              <a:off x="1609719" y="3521418"/>
              <a:ext cx="1924685" cy="1527728"/>
            </a:xfrm>
            <a:prstGeom prst="rect">
              <a:avLst/>
            </a:prstGeom>
            <a:noFill/>
            <a:ln w="9525">
              <a:noFill/>
              <a:miter lim="800000"/>
              <a:headEnd/>
              <a:tailEnd/>
            </a:ln>
          </p:spPr>
        </p:pic>
        <p:pic>
          <p:nvPicPr>
            <p:cNvPr id="41997" name="Picture 6" descr="P1010019"/>
            <p:cNvPicPr>
              <a:picLocks noChangeAspect="1" noChangeArrowheads="1"/>
            </p:cNvPicPr>
            <p:nvPr/>
          </p:nvPicPr>
          <p:blipFill>
            <a:blip r:embed="rId4" cstate="print"/>
            <a:srcRect l="13344"/>
            <a:stretch>
              <a:fillRect/>
            </a:stretch>
          </p:blipFill>
          <p:spPr bwMode="auto">
            <a:xfrm>
              <a:off x="3806514" y="3521418"/>
              <a:ext cx="1924685" cy="1527728"/>
            </a:xfrm>
            <a:prstGeom prst="rect">
              <a:avLst/>
            </a:prstGeom>
            <a:noFill/>
            <a:ln w="9525">
              <a:noFill/>
              <a:miter lim="800000"/>
              <a:headEnd/>
              <a:tailEnd/>
            </a:ln>
          </p:spPr>
        </p:pic>
        <p:pic>
          <p:nvPicPr>
            <p:cNvPr id="41998" name="Picture 6" descr="P1010019"/>
            <p:cNvPicPr>
              <a:picLocks noChangeAspect="1" noChangeArrowheads="1"/>
            </p:cNvPicPr>
            <p:nvPr/>
          </p:nvPicPr>
          <p:blipFill>
            <a:blip r:embed="rId4" cstate="print"/>
            <a:srcRect l="13344"/>
            <a:stretch>
              <a:fillRect/>
            </a:stretch>
          </p:blipFill>
          <p:spPr bwMode="auto">
            <a:xfrm>
              <a:off x="6076315" y="3521418"/>
              <a:ext cx="1924685" cy="1527728"/>
            </a:xfrm>
            <a:prstGeom prst="rect">
              <a:avLst/>
            </a:prstGeom>
            <a:noFill/>
            <a:ln w="9525">
              <a:noFill/>
              <a:miter lim="800000"/>
              <a:headEnd/>
              <a:tailEnd/>
            </a:ln>
          </p:spPr>
        </p:pic>
      </p:grpSp>
      <p:sp>
        <p:nvSpPr>
          <p:cNvPr id="15" name="Título 14"/>
          <p:cNvSpPr>
            <a:spLocks noGrp="1"/>
          </p:cNvSpPr>
          <p:nvPr>
            <p:ph type="title"/>
          </p:nvPr>
        </p:nvSpPr>
        <p:spPr/>
        <p:txBody>
          <a:bodyPr>
            <a:normAutofit/>
          </a:bodyPr>
          <a:lstStyle/>
          <a:p>
            <a:r>
              <a:rPr lang="pt-BR" dirty="0"/>
              <a:t>Como saber se uma mudança é uma melhoria?</a:t>
            </a:r>
          </a:p>
        </p:txBody>
      </p:sp>
    </p:spTree>
    <p:extLst>
      <p:ext uri="{BB962C8B-B14F-4D97-AF65-F5344CB8AC3E}">
        <p14:creationId xmlns:p14="http://schemas.microsoft.com/office/powerpoint/2010/main" xmlns="" val="163114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Definição de Melhoria</a:t>
            </a:r>
          </a:p>
        </p:txBody>
      </p:sp>
      <p:sp>
        <p:nvSpPr>
          <p:cNvPr id="2" name="Retângulo 1">
            <a:extLst>
              <a:ext uri="{FF2B5EF4-FFF2-40B4-BE49-F238E27FC236}">
                <a16:creationId xmlns:a16="http://schemas.microsoft.com/office/drawing/2014/main" xmlns="" id="{1A75C40C-33D1-49BB-B053-B69B77FD9F89}"/>
              </a:ext>
            </a:extLst>
          </p:cNvPr>
          <p:cNvSpPr/>
          <p:nvPr/>
        </p:nvSpPr>
        <p:spPr>
          <a:xfrm>
            <a:off x="817684" y="1947263"/>
            <a:ext cx="6858000" cy="2862322"/>
          </a:xfrm>
          <a:prstGeom prst="rect">
            <a:avLst/>
          </a:prstGeom>
        </p:spPr>
        <p:txBody>
          <a:bodyPr wrap="square">
            <a:spAutoFit/>
          </a:bodyPr>
          <a:lstStyle/>
          <a:p>
            <a:pPr fontAlgn="base">
              <a:spcBef>
                <a:spcPct val="0"/>
              </a:spcBef>
              <a:spcAft>
                <a:spcPct val="0"/>
              </a:spcAft>
            </a:pPr>
            <a:r>
              <a:rPr lang="pt-BR" sz="2000" dirty="0"/>
              <a:t>Mudanças fundamentais que resultam em melhoria:</a:t>
            </a:r>
          </a:p>
          <a:p>
            <a:pPr fontAlgn="base">
              <a:spcBef>
                <a:spcPct val="0"/>
              </a:spcBef>
              <a:spcAft>
                <a:spcPct val="0"/>
              </a:spcAft>
            </a:pPr>
            <a:endParaRPr lang="pt-BR" sz="2000" dirty="0"/>
          </a:p>
          <a:p>
            <a:pPr marL="214308" indent="-214308" fontAlgn="base">
              <a:spcBef>
                <a:spcPct val="0"/>
              </a:spcBef>
              <a:spcAft>
                <a:spcPct val="0"/>
              </a:spcAft>
              <a:buFont typeface="Arial" pitchFamily="34" charset="0"/>
              <a:buChar char="•"/>
            </a:pPr>
            <a:r>
              <a:rPr lang="pt-BR" sz="2000" dirty="0"/>
              <a:t>Alteram a maneira como o trabalho ou a atividade é feita ou a composição de um produto;</a:t>
            </a:r>
          </a:p>
          <a:p>
            <a:pPr marL="214308" indent="-214308" fontAlgn="base">
              <a:spcBef>
                <a:spcPct val="0"/>
              </a:spcBef>
              <a:spcAft>
                <a:spcPct val="0"/>
              </a:spcAft>
              <a:buFont typeface="Arial" pitchFamily="34" charset="0"/>
              <a:buChar char="•"/>
            </a:pPr>
            <a:endParaRPr lang="pt-BR" sz="2000" dirty="0"/>
          </a:p>
          <a:p>
            <a:pPr marL="214308" indent="-214308" fontAlgn="base">
              <a:spcBef>
                <a:spcPct val="0"/>
              </a:spcBef>
              <a:spcAft>
                <a:spcPct val="0"/>
              </a:spcAft>
              <a:buFont typeface="Arial" pitchFamily="34" charset="0"/>
              <a:buChar char="•"/>
            </a:pPr>
            <a:r>
              <a:rPr lang="pt-BR" sz="2000" dirty="0"/>
              <a:t>Produzem diferenças visíveis e positivas nos resultados referentes a padrões históricos;</a:t>
            </a:r>
          </a:p>
          <a:p>
            <a:pPr marL="214308" indent="-214308" fontAlgn="base">
              <a:spcBef>
                <a:spcPct val="0"/>
              </a:spcBef>
              <a:spcAft>
                <a:spcPct val="0"/>
              </a:spcAft>
              <a:buFont typeface="Arial" pitchFamily="34" charset="0"/>
              <a:buChar char="•"/>
            </a:pPr>
            <a:endParaRPr lang="pt-BR" sz="2000" dirty="0"/>
          </a:p>
          <a:p>
            <a:pPr marL="214308" indent="-214308" fontAlgn="base">
              <a:spcBef>
                <a:spcPct val="0"/>
              </a:spcBef>
              <a:spcAft>
                <a:spcPct val="0"/>
              </a:spcAft>
              <a:buFont typeface="Arial" pitchFamily="34" charset="0"/>
              <a:buChar char="•"/>
            </a:pPr>
            <a:r>
              <a:rPr lang="pt-BR" sz="2000" dirty="0"/>
              <a:t>Têm um impacto duradouro.</a:t>
            </a:r>
          </a:p>
        </p:txBody>
      </p:sp>
    </p:spTree>
    <p:extLst>
      <p:ext uri="{BB962C8B-B14F-4D97-AF65-F5344CB8AC3E}">
        <p14:creationId xmlns:p14="http://schemas.microsoft.com/office/powerpoint/2010/main" xmlns="" val="926119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title"/>
          </p:nvPr>
        </p:nvSpPr>
        <p:spPr/>
        <p:txBody>
          <a:bodyPr/>
          <a:lstStyle/>
          <a:p>
            <a:pPr eaLnBrk="1" hangingPunct="1"/>
            <a:r>
              <a:rPr lang="pt-BR"/>
              <a:t>Como estruturar as Três Questões: Q2</a:t>
            </a:r>
          </a:p>
        </p:txBody>
      </p:sp>
      <p:sp>
        <p:nvSpPr>
          <p:cNvPr id="2" name="Espaço Reservado para Conteúdo 1">
            <a:extLst>
              <a:ext uri="{FF2B5EF4-FFF2-40B4-BE49-F238E27FC236}">
                <a16:creationId xmlns:a16="http://schemas.microsoft.com/office/drawing/2014/main" xmlns="" id="{B87A18BC-E4C2-46E8-BBAE-60B7AD9FCCEA}"/>
              </a:ext>
            </a:extLst>
          </p:cNvPr>
          <p:cNvSpPr>
            <a:spLocks noGrp="1"/>
          </p:cNvSpPr>
          <p:nvPr>
            <p:ph idx="1"/>
          </p:nvPr>
        </p:nvSpPr>
        <p:spPr/>
        <p:txBody>
          <a:bodyPr/>
          <a:lstStyle/>
          <a:p>
            <a:pPr marL="270266" fontAlgn="base">
              <a:spcBef>
                <a:spcPct val="0"/>
              </a:spcBef>
              <a:spcAft>
                <a:spcPct val="0"/>
              </a:spcAft>
              <a:defRPr/>
            </a:pPr>
            <a:r>
              <a:rPr lang="pt-BR" sz="2000" dirty="0">
                <a:solidFill>
                  <a:prstClr val="black"/>
                </a:solidFill>
                <a:latin typeface="Arial" charset="0"/>
                <a:cs typeface="Arial" charset="0"/>
              </a:rPr>
              <a:t>Em geral é necessário coletar dados sobre os indicadores com uma periodicidade adequada.</a:t>
            </a:r>
          </a:p>
          <a:p>
            <a:pPr marL="270266" fontAlgn="base">
              <a:spcBef>
                <a:spcPct val="0"/>
              </a:spcBef>
              <a:spcAft>
                <a:spcPct val="0"/>
              </a:spcAft>
              <a:defRPr/>
            </a:pPr>
            <a:endParaRPr lang="pt-BR" sz="2000" dirty="0">
              <a:solidFill>
                <a:prstClr val="black"/>
              </a:solidFill>
              <a:latin typeface="Arial" charset="0"/>
              <a:cs typeface="Arial" charset="0"/>
            </a:endParaRPr>
          </a:p>
          <a:p>
            <a:pPr marL="270266" fontAlgn="base">
              <a:spcBef>
                <a:spcPct val="0"/>
              </a:spcBef>
              <a:spcAft>
                <a:spcPct val="0"/>
              </a:spcAft>
              <a:defRPr/>
            </a:pPr>
            <a:r>
              <a:rPr lang="pt-BR" sz="2000" dirty="0">
                <a:solidFill>
                  <a:prstClr val="black"/>
                </a:solidFill>
                <a:latin typeface="Arial" charset="0"/>
                <a:cs typeface="Arial" charset="0"/>
              </a:rPr>
              <a:t>Os dados devem geralmente cobrir um período anterior ao início das mudanças, e um período durante e após as mudanças. </a:t>
            </a:r>
          </a:p>
          <a:p>
            <a:pPr marL="270266" fontAlgn="base">
              <a:spcBef>
                <a:spcPct val="0"/>
              </a:spcBef>
              <a:spcAft>
                <a:spcPct val="0"/>
              </a:spcAft>
              <a:defRPr/>
            </a:pPr>
            <a:endParaRPr lang="pt-BR" sz="2000" dirty="0">
              <a:solidFill>
                <a:prstClr val="black"/>
              </a:solidFill>
              <a:latin typeface="Arial" charset="0"/>
              <a:cs typeface="Arial" charset="0"/>
            </a:endParaRPr>
          </a:p>
          <a:p>
            <a:pPr marL="270266" fontAlgn="base">
              <a:spcBef>
                <a:spcPct val="0"/>
              </a:spcBef>
              <a:spcAft>
                <a:spcPct val="0"/>
              </a:spcAft>
              <a:defRPr/>
            </a:pPr>
            <a:r>
              <a:rPr lang="pt-BR" sz="2000" dirty="0">
                <a:solidFill>
                  <a:prstClr val="black"/>
                </a:solidFill>
                <a:latin typeface="Arial" charset="0"/>
                <a:cs typeface="Arial" charset="0"/>
              </a:rPr>
              <a:t>Conforme mudanças forem sendo feitas no processo, o comportamento dos indicadores deve fornecer subsídios para julgar se as mudanças são melhorias.</a:t>
            </a:r>
            <a:endParaRPr lang="en-US" sz="2000" dirty="0">
              <a:solidFill>
                <a:prstClr val="black"/>
              </a:solidFill>
              <a:latin typeface="Arial" charset="0"/>
              <a:cs typeface="Arial" charset="0"/>
            </a:endParaRPr>
          </a:p>
          <a:p>
            <a:endParaRPr lang="pt-BR" dirty="0"/>
          </a:p>
        </p:txBody>
      </p:sp>
    </p:spTree>
    <p:extLst>
      <p:ext uri="{BB962C8B-B14F-4D97-AF65-F5344CB8AC3E}">
        <p14:creationId xmlns:p14="http://schemas.microsoft.com/office/powerpoint/2010/main" xmlns="" val="845528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p:txBody>
          <a:bodyPr/>
          <a:lstStyle/>
          <a:p>
            <a:r>
              <a:rPr lang="pt-BR" altLang="en-US"/>
              <a:t>Medição para Melhoria</a:t>
            </a:r>
            <a:endParaRPr lang="pt-BR" altLang="en-US" dirty="0"/>
          </a:p>
        </p:txBody>
      </p:sp>
      <p:sp>
        <p:nvSpPr>
          <p:cNvPr id="39940" name="Rectangle 3"/>
          <p:cNvSpPr>
            <a:spLocks noGrp="1" noChangeArrowheads="1"/>
          </p:cNvSpPr>
          <p:nvPr>
            <p:ph sz="quarter" idx="1"/>
          </p:nvPr>
        </p:nvSpPr>
        <p:spPr/>
        <p:txBody>
          <a:bodyPr>
            <a:normAutofit/>
          </a:bodyPr>
          <a:lstStyle/>
          <a:p>
            <a:pPr>
              <a:buClrTx/>
              <a:buFont typeface="Arial" panose="020B0604020202020204" pitchFamily="34" charset="0"/>
              <a:buChar char="•"/>
            </a:pPr>
            <a:r>
              <a:rPr lang="pt-BR" altLang="en-US" noProof="0" dirty="0"/>
              <a:t>O objetivo da medição em atividades de melhoria é aprendizado, não julgamento!</a:t>
            </a:r>
          </a:p>
          <a:p>
            <a:pPr>
              <a:buClrTx/>
              <a:buFont typeface="Arial" panose="020B0604020202020204" pitchFamily="34" charset="0"/>
              <a:buChar char="•"/>
            </a:pPr>
            <a:r>
              <a:rPr lang="pt-BR" altLang="en-US" noProof="0" dirty="0"/>
              <a:t>Todas as medidas têm limitações, mas as limitações não invalidam seu valor para o aprendizado.</a:t>
            </a:r>
          </a:p>
          <a:p>
            <a:pPr>
              <a:buClrTx/>
              <a:buFont typeface="Arial" panose="020B0604020202020204" pitchFamily="34" charset="0"/>
              <a:buChar char="•"/>
            </a:pPr>
            <a:r>
              <a:rPr lang="pt-BR" altLang="en-US" noProof="0" dirty="0"/>
              <a:t>Você precisa de um conjunto equilibrado de medidas relatadas diariamente, semanalmente ou mensalmente para determinar se o processo melhorou, ficou o mesmo ou piorou.</a:t>
            </a:r>
          </a:p>
          <a:p>
            <a:pPr>
              <a:buClrTx/>
              <a:buFont typeface="Arial" panose="020B0604020202020204" pitchFamily="34" charset="0"/>
              <a:buChar char="•"/>
            </a:pPr>
            <a:r>
              <a:rPr lang="pt-BR" altLang="en-US" noProof="0" dirty="0"/>
              <a:t>Estas medidas devem ser conectados aos objetivos da equipe.</a:t>
            </a:r>
          </a:p>
        </p:txBody>
      </p:sp>
      <p:sp>
        <p:nvSpPr>
          <p:cNvPr id="39939" name="Rectangle 2"/>
          <p:cNvSpPr>
            <a:spLocks noChangeArrowheads="1"/>
          </p:cNvSpPr>
          <p:nvPr/>
        </p:nvSpPr>
        <p:spPr bwMode="auto">
          <a:xfrm>
            <a:off x="3486150" y="5543550"/>
            <a:ext cx="2171700" cy="342900"/>
          </a:xfrm>
          <a:prstGeom prst="rect">
            <a:avLst/>
          </a:prstGeom>
          <a:noFill/>
          <a:ln w="9525">
            <a:noFill/>
            <a:miter lim="800000"/>
            <a:headEnd/>
            <a:tailEnd/>
          </a:ln>
        </p:spPr>
        <p:txBody>
          <a:bodyPr wrap="none" anchor="ctr"/>
          <a:lstStyle/>
          <a:p>
            <a:pPr fontAlgn="base">
              <a:spcBef>
                <a:spcPct val="0"/>
              </a:spcBef>
              <a:spcAft>
                <a:spcPct val="0"/>
              </a:spcAft>
            </a:pPr>
            <a:endParaRPr lang="en-US" sz="1350">
              <a:solidFill>
                <a:srgbClr val="455660"/>
              </a:solidFill>
              <a:latin typeface="Arial" charset="0"/>
              <a:cs typeface="Arial" charset="0"/>
            </a:endParaRPr>
          </a:p>
        </p:txBody>
      </p:sp>
    </p:spTree>
    <p:extLst>
      <p:ext uri="{BB962C8B-B14F-4D97-AF65-F5344CB8AC3E}">
        <p14:creationId xmlns:p14="http://schemas.microsoft.com/office/powerpoint/2010/main" xmlns="" val="211796773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type="title"/>
          </p:nvPr>
        </p:nvSpPr>
        <p:spPr/>
        <p:txBody>
          <a:bodyPr/>
          <a:lstStyle/>
          <a:p>
            <a:r>
              <a:rPr lang="pt-BR" altLang="en-US"/>
              <a:t>Medição para Melhoria</a:t>
            </a:r>
            <a:endParaRPr lang="pt-BR" altLang="en-US" dirty="0"/>
          </a:p>
        </p:txBody>
      </p:sp>
      <p:sp>
        <p:nvSpPr>
          <p:cNvPr id="39940" name="Rectangle 3"/>
          <p:cNvSpPr>
            <a:spLocks noGrp="1" noChangeArrowheads="1"/>
          </p:cNvSpPr>
          <p:nvPr>
            <p:ph sz="quarter" idx="1"/>
          </p:nvPr>
        </p:nvSpPr>
        <p:spPr/>
        <p:txBody>
          <a:bodyPr>
            <a:normAutofit/>
          </a:bodyPr>
          <a:lstStyle/>
          <a:p>
            <a:pPr>
              <a:buClrTx/>
              <a:buFont typeface="Arial" panose="020B0604020202020204" pitchFamily="34" charset="0"/>
              <a:buChar char="•"/>
            </a:pPr>
            <a:r>
              <a:rPr lang="pt-BR" altLang="en-US" noProof="0" dirty="0"/>
              <a:t>As medidas devem ser usados ​​para orientar a melhoria e testes de mudanças.</a:t>
            </a:r>
          </a:p>
          <a:p>
            <a:pPr>
              <a:buClrTx/>
              <a:buFont typeface="Arial" panose="020B0604020202020204" pitchFamily="34" charset="0"/>
              <a:buChar char="•"/>
            </a:pPr>
            <a:r>
              <a:rPr lang="pt-BR" altLang="en-US" noProof="0" dirty="0"/>
              <a:t>As medidas devem ser integradas na rotina diária da equipe.</a:t>
            </a:r>
          </a:p>
          <a:p>
            <a:pPr>
              <a:buClrTx/>
              <a:buFont typeface="Arial" panose="020B0604020202020204" pitchFamily="34" charset="0"/>
              <a:buChar char="•"/>
            </a:pPr>
            <a:r>
              <a:rPr lang="pt-BR" altLang="en-US" noProof="0" dirty="0"/>
              <a:t>Os dados devem ser traçadas ao longo do tempo em gráficos anotados.</a:t>
            </a:r>
          </a:p>
          <a:p>
            <a:pPr>
              <a:buClrTx/>
              <a:buFont typeface="Arial" panose="020B0604020202020204" pitchFamily="34" charset="0"/>
              <a:buChar char="•"/>
            </a:pPr>
            <a:r>
              <a:rPr lang="pt-BR" altLang="en-US" noProof="0" dirty="0"/>
              <a:t>Concentre-se nos Poucos Vitais!</a:t>
            </a:r>
          </a:p>
        </p:txBody>
      </p:sp>
      <p:sp>
        <p:nvSpPr>
          <p:cNvPr id="39939" name="Rectangle 2"/>
          <p:cNvSpPr>
            <a:spLocks noChangeArrowheads="1"/>
          </p:cNvSpPr>
          <p:nvPr/>
        </p:nvSpPr>
        <p:spPr bwMode="auto">
          <a:xfrm>
            <a:off x="3486150" y="5543550"/>
            <a:ext cx="2171700" cy="342900"/>
          </a:xfrm>
          <a:prstGeom prst="rect">
            <a:avLst/>
          </a:prstGeom>
          <a:noFill/>
          <a:ln w="9525">
            <a:noFill/>
            <a:miter lim="800000"/>
            <a:headEnd/>
            <a:tailEnd/>
          </a:ln>
        </p:spPr>
        <p:txBody>
          <a:bodyPr wrap="none" anchor="ctr"/>
          <a:lstStyle/>
          <a:p>
            <a:pPr fontAlgn="base">
              <a:spcBef>
                <a:spcPct val="0"/>
              </a:spcBef>
              <a:spcAft>
                <a:spcPct val="0"/>
              </a:spcAft>
            </a:pPr>
            <a:endParaRPr lang="en-US" sz="1350">
              <a:solidFill>
                <a:srgbClr val="455660"/>
              </a:solidFill>
              <a:latin typeface="Arial" charset="0"/>
              <a:cs typeface="Arial" charset="0"/>
            </a:endParaRPr>
          </a:p>
        </p:txBody>
      </p:sp>
    </p:spTree>
    <p:extLst>
      <p:ext uri="{BB962C8B-B14F-4D97-AF65-F5344CB8AC3E}">
        <p14:creationId xmlns:p14="http://schemas.microsoft.com/office/powerpoint/2010/main" xmlns="" val="11584232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normAutofit/>
          </a:bodyPr>
          <a:lstStyle/>
          <a:p>
            <a:r>
              <a:rPr lang="pt-BR" altLang="en-US"/>
              <a:t>Como Saberemos se uma mudança é uma Melhoria?</a:t>
            </a:r>
            <a:endParaRPr lang="pt-BR" dirty="0"/>
          </a:p>
        </p:txBody>
      </p:sp>
      <p:sp>
        <p:nvSpPr>
          <p:cNvPr id="40965" name="Rectangle 3"/>
          <p:cNvSpPr>
            <a:spLocks noGrp="1" noChangeArrowheads="1"/>
          </p:cNvSpPr>
          <p:nvPr>
            <p:ph idx="4294967295"/>
          </p:nvPr>
        </p:nvSpPr>
        <p:spPr>
          <a:xfrm>
            <a:off x="1600490" y="3676835"/>
            <a:ext cx="6928048" cy="846567"/>
          </a:xfrm>
        </p:spPr>
        <p:txBody>
          <a:bodyPr>
            <a:normAutofit/>
          </a:bodyPr>
          <a:lstStyle/>
          <a:p>
            <a:pPr marL="0" indent="0" algn="ctr">
              <a:buNone/>
            </a:pPr>
            <a:r>
              <a:rPr lang="pt-BR" sz="1800" b="1" dirty="0">
                <a:latin typeface="Trebuchet MS" pitchFamily="34" charset="0"/>
              </a:rPr>
              <a:t>“Você não pode engordar uma vaca pesando-a”</a:t>
            </a:r>
          </a:p>
          <a:p>
            <a:pPr marL="0" indent="0" algn="ctr">
              <a:buNone/>
            </a:pPr>
            <a:r>
              <a:rPr lang="pt-BR" sz="1800" dirty="0">
                <a:latin typeface="Trebuchet MS" pitchFamily="34" charset="0"/>
              </a:rPr>
              <a:t>					- Provérbio Palestino</a:t>
            </a:r>
          </a:p>
        </p:txBody>
      </p:sp>
      <p:sp>
        <p:nvSpPr>
          <p:cNvPr id="348165" name="Rectangle 5"/>
          <p:cNvSpPr>
            <a:spLocks noChangeArrowheads="1"/>
          </p:cNvSpPr>
          <p:nvPr/>
        </p:nvSpPr>
        <p:spPr bwMode="auto">
          <a:xfrm>
            <a:off x="1547665" y="1943100"/>
            <a:ext cx="3029531" cy="12001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lstStyle/>
          <a:p>
            <a:pPr marL="257168" indent="-257168" algn="ctr" fontAlgn="base">
              <a:spcBef>
                <a:spcPct val="20000"/>
              </a:spcBef>
              <a:spcAft>
                <a:spcPct val="0"/>
              </a:spcAft>
              <a:buClr>
                <a:srgbClr val="455660"/>
              </a:buClr>
            </a:pPr>
            <a:r>
              <a:rPr lang="pt-BR" sz="2100" b="1" dirty="0">
                <a:solidFill>
                  <a:srgbClr val="006566"/>
                </a:solidFill>
                <a:latin typeface="Trebuchet MS" pitchFamily="34" charset="0"/>
              </a:rPr>
              <a:t>	Melhoria não se trata apenas de medição!</a:t>
            </a:r>
          </a:p>
        </p:txBody>
      </p:sp>
      <p:sp>
        <p:nvSpPr>
          <p:cNvPr id="8" name="Rectangle 5"/>
          <p:cNvSpPr>
            <a:spLocks noChangeArrowheads="1"/>
          </p:cNvSpPr>
          <p:nvPr/>
        </p:nvSpPr>
        <p:spPr bwMode="auto">
          <a:xfrm>
            <a:off x="1605398" y="4650012"/>
            <a:ext cx="5943599" cy="104724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69056" tIns="34529" rIns="69056" bIns="34529"/>
          <a:lstStyle/>
          <a:p>
            <a:pPr marL="257168" indent="-257168" algn="ctr" fontAlgn="base">
              <a:spcBef>
                <a:spcPct val="20000"/>
              </a:spcBef>
              <a:spcAft>
                <a:spcPct val="0"/>
              </a:spcAft>
              <a:buClr>
                <a:srgbClr val="455660"/>
              </a:buClr>
            </a:pPr>
            <a:r>
              <a:rPr lang="en-US" b="1" dirty="0">
                <a:solidFill>
                  <a:srgbClr val="006566"/>
                </a:solidFill>
                <a:latin typeface="Trebuchet MS" pitchFamily="34" charset="0"/>
              </a:rPr>
              <a:t>	</a:t>
            </a:r>
            <a:r>
              <a:rPr lang="pt-BR" b="1" dirty="0">
                <a:solidFill>
                  <a:srgbClr val="006566"/>
                </a:solidFill>
                <a:latin typeface="Trebuchet MS" pitchFamily="34" charset="0"/>
              </a:rPr>
              <a:t>No entanto, sem a medição, você terá dificuldade em saber se a mudança realmente resulta em melhoria!</a:t>
            </a:r>
            <a:endParaRPr lang="en-US" b="1" dirty="0">
              <a:solidFill>
                <a:srgbClr val="006566"/>
              </a:solidFill>
              <a:latin typeface="Trebuchet MS" pitchFamily="34" charset="0"/>
            </a:endParaRPr>
          </a:p>
        </p:txBody>
      </p:sp>
      <p:pic>
        <p:nvPicPr>
          <p:cNvPr id="502786" name="Picture 2" descr="http://t0.gstatic.com/images?q=tbn:ANd9GcTrdF9HHFD6gIfqMyLcyR1k4EqjR7d93HeK1Ik01IDI_20zAgVgGw"/>
          <p:cNvPicPr>
            <a:picLocks noChangeAspect="1" noChangeArrowheads="1"/>
          </p:cNvPicPr>
          <p:nvPr/>
        </p:nvPicPr>
        <p:blipFill>
          <a:blip r:embed="rId3" cstate="print"/>
          <a:srcRect/>
          <a:stretch>
            <a:fillRect/>
          </a:stretch>
        </p:blipFill>
        <p:spPr bwMode="auto">
          <a:xfrm>
            <a:off x="4894859" y="1943102"/>
            <a:ext cx="2822357" cy="1733734"/>
          </a:xfrm>
          <a:prstGeom prst="rect">
            <a:avLst/>
          </a:prstGeom>
          <a:noFill/>
          <a:ln w="38100">
            <a:solidFill>
              <a:schemeClr val="bg1">
                <a:lumMod val="75000"/>
              </a:schemeClr>
            </a:solidFill>
          </a:ln>
        </p:spPr>
      </p:pic>
    </p:spTree>
    <p:extLst>
      <p:ext uri="{BB962C8B-B14F-4D97-AF65-F5344CB8AC3E}">
        <p14:creationId xmlns:p14="http://schemas.microsoft.com/office/powerpoint/2010/main" xmlns="" val="25920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27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348165"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a:t>Atividade</a:t>
            </a:r>
          </a:p>
        </p:txBody>
      </p:sp>
      <p:sp>
        <p:nvSpPr>
          <p:cNvPr id="5" name="Content Placeholder 4"/>
          <p:cNvSpPr>
            <a:spLocks noGrp="1"/>
          </p:cNvSpPr>
          <p:nvPr>
            <p:ph idx="1"/>
          </p:nvPr>
        </p:nvSpPr>
        <p:spPr/>
        <p:txBody>
          <a:bodyPr vert="horz" lIns="68580" tIns="34290" rIns="68580" bIns="34290" rtlCol="0" anchor="t">
            <a:normAutofit/>
          </a:bodyPr>
          <a:lstStyle/>
          <a:p>
            <a:r>
              <a:rPr lang="pt-BR" dirty="0"/>
              <a:t>Pense no seu objetivo de projeto</a:t>
            </a:r>
          </a:p>
          <a:p>
            <a:r>
              <a:rPr lang="pt-BR" dirty="0"/>
              <a:t>Identifique o indicador do objetivo de projeto</a:t>
            </a:r>
          </a:p>
          <a:p>
            <a:r>
              <a:rPr lang="pt-BR" dirty="0"/>
              <a:t>Pensando no seguinte, esboce numa folha de papel como você acha que vai ser o comportamento do indicador ao longo do projeto</a:t>
            </a:r>
          </a:p>
          <a:p>
            <a:r>
              <a:rPr lang="pt-BR" dirty="0"/>
              <a:t>Que informação contém os eixos X e Y?</a:t>
            </a:r>
          </a:p>
          <a:p>
            <a:endParaRPr lang="pt-BR" dirty="0"/>
          </a:p>
        </p:txBody>
      </p:sp>
    </p:spTree>
    <p:extLst>
      <p:ext uri="{BB962C8B-B14F-4D97-AF65-F5344CB8AC3E}">
        <p14:creationId xmlns:p14="http://schemas.microsoft.com/office/powerpoint/2010/main" xmlns="" val="4245990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p:txBody>
          <a:bodyPr/>
          <a:lstStyle/>
          <a:p>
            <a:pPr eaLnBrk="1" hangingPunct="1"/>
            <a:r>
              <a:rPr lang="pt-BR"/>
              <a:t>Como estruturar as Três Questões: Q3</a:t>
            </a:r>
          </a:p>
        </p:txBody>
      </p:sp>
      <p:graphicFrame>
        <p:nvGraphicFramePr>
          <p:cNvPr id="2" name="Diagrama 1"/>
          <p:cNvGraphicFramePr/>
          <p:nvPr>
            <p:extLst/>
          </p:nvPr>
        </p:nvGraphicFramePr>
        <p:xfrm>
          <a:off x="1547664" y="1905000"/>
          <a:ext cx="6048672" cy="983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nvPr>
        </p:nvGraphicFramePr>
        <p:xfrm>
          <a:off x="1547664" y="3050958"/>
          <a:ext cx="6102678" cy="24842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27350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pPr eaLnBrk="1" hangingPunct="1"/>
            <a:r>
              <a:rPr lang="pt-BR" dirty="0"/>
              <a:t>Melhoria</a:t>
            </a:r>
          </a:p>
        </p:txBody>
      </p:sp>
      <p:graphicFrame>
        <p:nvGraphicFramePr>
          <p:cNvPr id="2" name="Diagrama 1"/>
          <p:cNvGraphicFramePr/>
          <p:nvPr>
            <p:extLst>
              <p:ext uri="{D42A27DB-BD31-4B8C-83A1-F6EECF244321}">
                <p14:modId xmlns:p14="http://schemas.microsoft.com/office/powerpoint/2010/main" xmlns="" val="3824671087"/>
              </p:ext>
            </p:extLst>
          </p:nvPr>
        </p:nvGraphicFramePr>
        <p:xfrm>
          <a:off x="1147396" y="1987062"/>
          <a:ext cx="6849208" cy="313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06498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pt-BR"/>
              <a:t>As Três Questões Fundamentais</a:t>
            </a:r>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65767" y="2618911"/>
            <a:ext cx="4840641" cy="31708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ixaDeTexto 2"/>
          <p:cNvSpPr txBox="1"/>
          <p:nvPr/>
        </p:nvSpPr>
        <p:spPr>
          <a:xfrm>
            <a:off x="2033718" y="1862828"/>
            <a:ext cx="5448536" cy="5078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fontAlgn="base">
              <a:spcBef>
                <a:spcPct val="0"/>
              </a:spcBef>
              <a:spcAft>
                <a:spcPct val="0"/>
              </a:spcAft>
            </a:pPr>
            <a:r>
              <a:rPr lang="pt-BR" sz="1350" dirty="0">
                <a:solidFill>
                  <a:prstClr val="black"/>
                </a:solidFill>
                <a:latin typeface="Gill Sans MT"/>
              </a:rPr>
              <a:t>Qualquer projeto de melhoria tem que dar resposta a Três Questões Fundamentais</a:t>
            </a:r>
          </a:p>
        </p:txBody>
      </p:sp>
    </p:spTree>
    <p:extLst>
      <p:ext uri="{BB962C8B-B14F-4D97-AF65-F5344CB8AC3E}">
        <p14:creationId xmlns:p14="http://schemas.microsoft.com/office/powerpoint/2010/main" xmlns="" val="2089757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5308BE7-CF8E-4D61-9D94-6190F12782DB}"/>
              </a:ext>
            </a:extLst>
          </p:cNvPr>
          <p:cNvSpPr>
            <a:spLocks noGrp="1"/>
          </p:cNvSpPr>
          <p:nvPr>
            <p:ph type="ctrTitle"/>
          </p:nvPr>
        </p:nvSpPr>
        <p:spPr/>
        <p:txBody>
          <a:bodyPr/>
          <a:lstStyle/>
          <a:p>
            <a:r>
              <a:rPr lang="pt-BR" dirty="0"/>
              <a:t>Modelo de Melhoria</a:t>
            </a:r>
            <a:endParaRPr lang="en-US" dirty="0"/>
          </a:p>
        </p:txBody>
      </p:sp>
      <p:sp>
        <p:nvSpPr>
          <p:cNvPr id="6" name="Subtítulo 5">
            <a:extLst>
              <a:ext uri="{FF2B5EF4-FFF2-40B4-BE49-F238E27FC236}">
                <a16:creationId xmlns:a16="http://schemas.microsoft.com/office/drawing/2014/main" xmlns="" id="{B7E7F7D3-3A92-4893-996C-7EF5DB32A649}"/>
              </a:ext>
            </a:extLst>
          </p:cNvPr>
          <p:cNvSpPr>
            <a:spLocks noGrp="1"/>
          </p:cNvSpPr>
          <p:nvPr>
            <p:ph type="subTitle" idx="1"/>
          </p:nvPr>
        </p:nvSpPr>
        <p:spPr/>
        <p:txBody>
          <a:bodyPr/>
          <a:lstStyle/>
          <a:p>
            <a:r>
              <a:rPr lang="pt-BR" dirty="0"/>
              <a:t>O ciclo de aprendizagem</a:t>
            </a:r>
            <a:endParaRPr lang="en-US" dirty="0"/>
          </a:p>
        </p:txBody>
      </p:sp>
    </p:spTree>
    <p:extLst>
      <p:ext uri="{BB962C8B-B14F-4D97-AF65-F5344CB8AC3E}">
        <p14:creationId xmlns:p14="http://schemas.microsoft.com/office/powerpoint/2010/main" xmlns="" val="156754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pt-BR"/>
              <a:t>Melhoria vs. Conhecimento</a:t>
            </a:r>
          </a:p>
        </p:txBody>
      </p:sp>
      <p:sp>
        <p:nvSpPr>
          <p:cNvPr id="151557" name="Rectangle 5"/>
          <p:cNvSpPr>
            <a:spLocks noGrp="1" noChangeArrowheads="1"/>
          </p:cNvSpPr>
          <p:nvPr>
            <p:ph sz="quarter" idx="1"/>
          </p:nvPr>
        </p:nvSpPr>
        <p:spPr/>
        <p:txBody>
          <a:bodyPr/>
          <a:lstStyle/>
          <a:p>
            <a:pPr eaLnBrk="1" hangingPunct="1">
              <a:buClrTx/>
              <a:buFont typeface="Arial" panose="020B0604020202020204" pitchFamily="34" charset="0"/>
              <a:buChar char="•"/>
            </a:pPr>
            <a:r>
              <a:rPr lang="pt-BR" dirty="0"/>
              <a:t>Boas mudanças resultam da aplicação de conhecimento sobre o processo</a:t>
            </a:r>
          </a:p>
          <a:p>
            <a:pPr eaLnBrk="1" hangingPunct="1">
              <a:buClrTx/>
              <a:buFont typeface="Arial" panose="020B0604020202020204" pitchFamily="34" charset="0"/>
              <a:buChar char="•"/>
            </a:pPr>
            <a:r>
              <a:rPr lang="pt-BR" dirty="0"/>
              <a:t>Conhecimento é fruto de aprendizado</a:t>
            </a:r>
          </a:p>
          <a:p>
            <a:pPr eaLnBrk="1" hangingPunct="1">
              <a:buClrTx/>
              <a:buFont typeface="Arial" panose="020B0604020202020204" pitchFamily="34" charset="0"/>
              <a:buChar char="•"/>
            </a:pPr>
            <a:r>
              <a:rPr lang="pt-BR" dirty="0"/>
              <a:t>O aprendizado das pessoas sobre os processos é realizado de forma mais eficiente e eficaz pelo uso do Método Científico</a:t>
            </a:r>
          </a:p>
          <a:p>
            <a:pPr eaLnBrk="1" hangingPunct="1">
              <a:buClrTx/>
              <a:buFont typeface="Arial" panose="020B0604020202020204" pitchFamily="34" charset="0"/>
              <a:buChar char="•"/>
            </a:pPr>
            <a:r>
              <a:rPr lang="pt-BR" dirty="0"/>
              <a:t>O Ciclo PDSA é o componente do Modelo de Melhoria que guia o aprendizado</a:t>
            </a:r>
          </a:p>
        </p:txBody>
      </p:sp>
    </p:spTree>
    <p:extLst>
      <p:ext uri="{BB962C8B-B14F-4D97-AF65-F5344CB8AC3E}">
        <p14:creationId xmlns:p14="http://schemas.microsoft.com/office/powerpoint/2010/main" xmlns="" val="21583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557">
                                            <p:txEl>
                                              <p:pRg st="0" end="0"/>
                                            </p:txEl>
                                          </p:spTgt>
                                        </p:tgtEl>
                                        <p:attrNameLst>
                                          <p:attrName>style.visibility</p:attrName>
                                        </p:attrNameLst>
                                      </p:cBhvr>
                                      <p:to>
                                        <p:strVal val="visible"/>
                                      </p:to>
                                    </p:set>
                                    <p:animEffect transition="in" filter="wipe(down)">
                                      <p:cBhvr>
                                        <p:cTn id="7" dur="500"/>
                                        <p:tgtEl>
                                          <p:spTgt spid="151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1557">
                                            <p:txEl>
                                              <p:pRg st="1" end="1"/>
                                            </p:txEl>
                                          </p:spTgt>
                                        </p:tgtEl>
                                        <p:attrNameLst>
                                          <p:attrName>style.visibility</p:attrName>
                                        </p:attrNameLst>
                                      </p:cBhvr>
                                      <p:to>
                                        <p:strVal val="visible"/>
                                      </p:to>
                                    </p:set>
                                    <p:animEffect transition="in" filter="wipe(down)">
                                      <p:cBhvr>
                                        <p:cTn id="12" dur="500"/>
                                        <p:tgtEl>
                                          <p:spTgt spid="151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1557">
                                            <p:txEl>
                                              <p:pRg st="2" end="2"/>
                                            </p:txEl>
                                          </p:spTgt>
                                        </p:tgtEl>
                                        <p:attrNameLst>
                                          <p:attrName>style.visibility</p:attrName>
                                        </p:attrNameLst>
                                      </p:cBhvr>
                                      <p:to>
                                        <p:strVal val="visible"/>
                                      </p:to>
                                    </p:set>
                                    <p:animEffect transition="in" filter="wipe(down)">
                                      <p:cBhvr>
                                        <p:cTn id="17" dur="500"/>
                                        <p:tgtEl>
                                          <p:spTgt spid="151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1557">
                                            <p:txEl>
                                              <p:pRg st="3" end="3"/>
                                            </p:txEl>
                                          </p:spTgt>
                                        </p:tgtEl>
                                        <p:attrNameLst>
                                          <p:attrName>style.visibility</p:attrName>
                                        </p:attrNameLst>
                                      </p:cBhvr>
                                      <p:to>
                                        <p:strVal val="visible"/>
                                      </p:to>
                                    </p:set>
                                    <p:animEffect transition="in" filter="wipe(down)">
                                      <p:cBhvr>
                                        <p:cTn id="22" dur="500"/>
                                        <p:tgtEl>
                                          <p:spTgt spid="1515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pPr eaLnBrk="1" hangingPunct="1"/>
            <a:r>
              <a:rPr lang="pt-BR"/>
              <a:t>Passos do Método Científico</a:t>
            </a:r>
          </a:p>
        </p:txBody>
      </p:sp>
      <p:sp>
        <p:nvSpPr>
          <p:cNvPr id="49155" name="Rectangle 5"/>
          <p:cNvSpPr>
            <a:spLocks noGrp="1" noChangeArrowheads="1"/>
          </p:cNvSpPr>
          <p:nvPr>
            <p:ph sz="quarter" idx="1"/>
          </p:nvPr>
        </p:nvSpPr>
        <p:spPr/>
        <p:txBody>
          <a:bodyPr/>
          <a:lstStyle/>
          <a:p>
            <a:pPr marL="342900" indent="-342900">
              <a:buClrTx/>
              <a:buSzTx/>
              <a:buFont typeface="Wingdings" pitchFamily="2" charset="2"/>
              <a:buAutoNum type="arabicPeriod"/>
            </a:pPr>
            <a:r>
              <a:rPr lang="pt-BR" dirty="0"/>
              <a:t>Observar um evento</a:t>
            </a:r>
          </a:p>
          <a:p>
            <a:pPr marL="342900" indent="-342900">
              <a:buClrTx/>
              <a:buSzTx/>
              <a:buFont typeface="Wingdings" pitchFamily="2" charset="2"/>
              <a:buAutoNum type="arabicPeriod"/>
            </a:pPr>
            <a:r>
              <a:rPr lang="pt-BR" dirty="0"/>
              <a:t>Formular uma teoria para a causa do evento; fazer predições com base na teoria</a:t>
            </a:r>
          </a:p>
          <a:p>
            <a:pPr marL="342900" indent="-342900">
              <a:buClrTx/>
              <a:buSzTx/>
              <a:buFont typeface="Wingdings" pitchFamily="2" charset="2"/>
              <a:buAutoNum type="arabicPeriod"/>
            </a:pPr>
            <a:r>
              <a:rPr lang="pt-BR" dirty="0"/>
              <a:t>Testar a teoria através de um experimento</a:t>
            </a:r>
          </a:p>
          <a:p>
            <a:pPr marL="342900" indent="-342900">
              <a:buClrTx/>
              <a:buSzTx/>
              <a:buFont typeface="Wingdings" pitchFamily="2" charset="2"/>
              <a:buAutoNum type="arabicPeriod"/>
            </a:pPr>
            <a:r>
              <a:rPr lang="pt-BR" dirty="0"/>
              <a:t>Analisar os resultados do experimento e concluir a respeito da teoria</a:t>
            </a:r>
          </a:p>
          <a:p>
            <a:pPr marL="342900" indent="-342900">
              <a:buClrTx/>
              <a:buSzTx/>
              <a:buFont typeface="Wingdings" pitchFamily="2" charset="2"/>
              <a:buAutoNum type="arabicPeriod"/>
            </a:pPr>
            <a:r>
              <a:rPr lang="pt-BR" dirty="0"/>
              <a:t>Relatar os resultados à comunidade científica (publicar o trabalho)</a:t>
            </a:r>
          </a:p>
        </p:txBody>
      </p:sp>
    </p:spTree>
    <p:extLst>
      <p:ext uri="{BB962C8B-B14F-4D97-AF65-F5344CB8AC3E}">
        <p14:creationId xmlns:p14="http://schemas.microsoft.com/office/powerpoint/2010/main" xmlns="" val="215899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normAutofit/>
          </a:bodyPr>
          <a:lstStyle/>
          <a:p>
            <a:pPr eaLnBrk="1" hangingPunct="1"/>
            <a:r>
              <a:rPr lang="pt-BR"/>
              <a:t>Método Científico nas Organizações (Ciclo PDSA)</a:t>
            </a:r>
          </a:p>
        </p:txBody>
      </p:sp>
      <p:sp>
        <p:nvSpPr>
          <p:cNvPr id="155653" name="Rectangle 5"/>
          <p:cNvSpPr>
            <a:spLocks noGrp="1" noChangeArrowheads="1"/>
          </p:cNvSpPr>
          <p:nvPr>
            <p:ph sz="quarter" idx="1"/>
          </p:nvPr>
        </p:nvSpPr>
        <p:spPr/>
        <p:txBody>
          <a:bodyPr/>
          <a:lstStyle/>
          <a:p>
            <a:pPr marL="457200" indent="-457200">
              <a:buClrTx/>
              <a:buSzTx/>
              <a:buFont typeface="+mj-lt"/>
              <a:buAutoNum type="arabicPeriod"/>
              <a:defRPr/>
            </a:pPr>
            <a:r>
              <a:rPr lang="pt-BR" dirty="0"/>
              <a:t>Observar um evento</a:t>
            </a:r>
          </a:p>
          <a:p>
            <a:pPr marL="457200" indent="-457200">
              <a:buClrTx/>
              <a:buSzTx/>
              <a:buFont typeface="+mj-lt"/>
              <a:buAutoNum type="arabicPeriod"/>
              <a:defRPr/>
            </a:pPr>
            <a:r>
              <a:rPr lang="pt-BR" dirty="0"/>
              <a:t>Formular uma teoria para a causa do evento; fazer predições com base na teoria</a:t>
            </a:r>
          </a:p>
          <a:p>
            <a:pPr marL="457200" indent="-457200">
              <a:buClrTx/>
              <a:buSzTx/>
              <a:buFont typeface="+mj-lt"/>
              <a:buAutoNum type="arabicPeriod"/>
              <a:defRPr/>
            </a:pPr>
            <a:r>
              <a:rPr lang="pt-BR" dirty="0"/>
              <a:t>Testar a teoria através de um experimento</a:t>
            </a:r>
          </a:p>
          <a:p>
            <a:pPr marL="457200" indent="-457200">
              <a:buClrTx/>
              <a:buSzTx/>
              <a:buFont typeface="+mj-lt"/>
              <a:buAutoNum type="arabicPeriod"/>
              <a:defRPr/>
            </a:pPr>
            <a:r>
              <a:rPr lang="pt-BR" dirty="0"/>
              <a:t>Analisar os resultados do experimento e concluir a respeito da teoria</a:t>
            </a:r>
          </a:p>
          <a:p>
            <a:pPr marL="457200" indent="-457200">
              <a:buClrTx/>
              <a:buSzTx/>
              <a:buFont typeface="+mj-lt"/>
              <a:buAutoNum type="arabicPeriod"/>
              <a:defRPr/>
            </a:pPr>
            <a:r>
              <a:rPr lang="pt-BR" dirty="0">
                <a:solidFill>
                  <a:srgbClr val="FF0000"/>
                </a:solidFill>
              </a:rPr>
              <a:t>Aplicar o conhecimento obtido para realizar mudanças que resultem em melhoria</a:t>
            </a:r>
          </a:p>
        </p:txBody>
      </p:sp>
    </p:spTree>
    <p:extLst>
      <p:ext uri="{BB962C8B-B14F-4D97-AF65-F5344CB8AC3E}">
        <p14:creationId xmlns:p14="http://schemas.microsoft.com/office/powerpoint/2010/main" xmlns="" val="1351633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8070" y="1746907"/>
            <a:ext cx="7158245" cy="2001131"/>
          </a:xfrm>
          <a:prstGeom prst="rect">
            <a:avLst/>
          </a:prstGeom>
          <a:noFill/>
        </p:spPr>
        <p:txBody>
          <a:bodyPr wrap="square" lIns="61536" tIns="30769" rIns="61536" bIns="30769" rtlCol="0">
            <a:spAutoFit/>
          </a:bodyPr>
          <a:lstStyle/>
          <a:p>
            <a:pPr fontAlgn="base">
              <a:lnSpc>
                <a:spcPct val="150000"/>
              </a:lnSpc>
              <a:spcBef>
                <a:spcPct val="0"/>
              </a:spcBef>
              <a:spcAft>
                <a:spcPct val="0"/>
              </a:spcAft>
            </a:pPr>
            <a:r>
              <a:rPr lang="pt-BR" sz="2100" dirty="0">
                <a:solidFill>
                  <a:prstClr val="black"/>
                </a:solidFill>
                <a:latin typeface="Calibri" panose="020F0502020204030204" pitchFamily="34" charset="0"/>
                <a:cs typeface="Helvetica"/>
              </a:rPr>
              <a:t>Rotina de coordenação intencional entre</a:t>
            </a:r>
          </a:p>
          <a:p>
            <a:pPr fontAlgn="base">
              <a:lnSpc>
                <a:spcPct val="150000"/>
              </a:lnSpc>
              <a:spcBef>
                <a:spcPct val="0"/>
              </a:spcBef>
              <a:spcAft>
                <a:spcPct val="0"/>
              </a:spcAft>
            </a:pPr>
            <a:r>
              <a:rPr lang="pt-BR" sz="2100" dirty="0">
                <a:solidFill>
                  <a:prstClr val="black"/>
                </a:solidFill>
                <a:latin typeface="Calibri" panose="020F0502020204030204" pitchFamily="34" charset="0"/>
                <a:cs typeface="Helvetica"/>
              </a:rPr>
              <a:t>	</a:t>
            </a:r>
            <a:r>
              <a:rPr lang="pt-BR" sz="2100" b="1" dirty="0">
                <a:solidFill>
                  <a:srgbClr val="8E736A">
                    <a:lumMod val="75000"/>
                  </a:srgbClr>
                </a:solidFill>
                <a:latin typeface="Calibri" panose="020F0502020204030204" pitchFamily="34" charset="0"/>
                <a:cs typeface="Helvetica"/>
              </a:rPr>
              <a:t>O que você acha que vai acontecer (teoria)</a:t>
            </a:r>
          </a:p>
          <a:p>
            <a:pPr fontAlgn="base">
              <a:lnSpc>
                <a:spcPct val="150000"/>
              </a:lnSpc>
              <a:spcBef>
                <a:spcPct val="0"/>
              </a:spcBef>
              <a:spcAft>
                <a:spcPct val="0"/>
              </a:spcAft>
            </a:pPr>
            <a:r>
              <a:rPr lang="pt-BR" sz="2100" b="1" dirty="0">
                <a:solidFill>
                  <a:prstClr val="black"/>
                </a:solidFill>
                <a:latin typeface="Calibri" panose="020F0502020204030204" pitchFamily="34" charset="0"/>
                <a:cs typeface="Helvetica"/>
              </a:rPr>
              <a:t>	</a:t>
            </a:r>
            <a:r>
              <a:rPr lang="pt-BR" sz="2100" b="1" dirty="0">
                <a:solidFill>
                  <a:srgbClr val="004620"/>
                </a:solidFill>
                <a:latin typeface="Calibri" panose="020F0502020204030204" pitchFamily="34" charset="0"/>
                <a:cs typeface="Helvetica"/>
              </a:rPr>
              <a:t>O que realmente acontece (evidência) </a:t>
            </a:r>
          </a:p>
          <a:p>
            <a:pPr fontAlgn="base">
              <a:lnSpc>
                <a:spcPct val="150000"/>
              </a:lnSpc>
              <a:spcBef>
                <a:spcPct val="0"/>
              </a:spcBef>
              <a:spcAft>
                <a:spcPct val="0"/>
              </a:spcAft>
            </a:pPr>
            <a:r>
              <a:rPr lang="pt-BR" sz="2100" dirty="0">
                <a:solidFill>
                  <a:prstClr val="black"/>
                </a:solidFill>
                <a:latin typeface="Calibri" panose="020F0502020204030204" pitchFamily="34" charset="0"/>
                <a:cs typeface="Helvetica"/>
              </a:rPr>
              <a:t>produzindo aprendizado com base na diferença observada</a:t>
            </a:r>
            <a:r>
              <a:rPr lang="en-US" sz="2100" dirty="0">
                <a:solidFill>
                  <a:srgbClr val="000000"/>
                </a:solidFill>
                <a:latin typeface="Calibri" panose="020F0502020204030204" pitchFamily="34" charset="0"/>
                <a:cs typeface="Helvetica"/>
              </a:rPr>
              <a:t>.</a:t>
            </a:r>
          </a:p>
        </p:txBody>
      </p:sp>
      <p:grpSp>
        <p:nvGrpSpPr>
          <p:cNvPr id="2" name="Agrupar 1"/>
          <p:cNvGrpSpPr/>
          <p:nvPr/>
        </p:nvGrpSpPr>
        <p:grpSpPr>
          <a:xfrm>
            <a:off x="1072663" y="4525584"/>
            <a:ext cx="6411506" cy="1009650"/>
            <a:chOff x="665988" y="4301187"/>
            <a:chExt cx="7788902" cy="1346200"/>
          </a:xfrm>
        </p:grpSpPr>
        <p:sp>
          <p:nvSpPr>
            <p:cNvPr id="5" name="Rectangle 4"/>
            <p:cNvSpPr/>
            <p:nvPr/>
          </p:nvSpPr>
          <p:spPr>
            <a:xfrm>
              <a:off x="688078" y="4301187"/>
              <a:ext cx="7766812" cy="1346200"/>
            </a:xfrm>
            <a:prstGeom prst="rect">
              <a:avLst/>
            </a:prstGeom>
            <a:solidFill>
              <a:schemeClr val="bg2"/>
            </a:solidFill>
            <a:ln w="381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rtlCol="0" anchor="ctr"/>
            <a:lstStyle/>
            <a:p>
              <a:pPr algn="ctr" fontAlgn="base">
                <a:spcBef>
                  <a:spcPct val="0"/>
                </a:spcBef>
                <a:spcAft>
                  <a:spcPct val="0"/>
                </a:spcAft>
              </a:pPr>
              <a:endParaRPr lang="en-US" sz="1350" dirty="0">
                <a:solidFill>
                  <a:prstClr val="white"/>
                </a:solidFill>
                <a:latin typeface="Gill Sans MT"/>
              </a:endParaRPr>
            </a:p>
          </p:txBody>
        </p:sp>
        <p:sp>
          <p:nvSpPr>
            <p:cNvPr id="6" name="TextBox 5"/>
            <p:cNvSpPr txBox="1"/>
            <p:nvPr/>
          </p:nvSpPr>
          <p:spPr>
            <a:xfrm>
              <a:off x="665988" y="4456664"/>
              <a:ext cx="2435256" cy="867897"/>
            </a:xfrm>
            <a:prstGeom prst="rect">
              <a:avLst/>
            </a:prstGeom>
            <a:noFill/>
          </p:spPr>
          <p:txBody>
            <a:bodyPr wrap="square" lIns="68555" tIns="34278" rIns="68555" bIns="34278" rtlCol="0">
              <a:spAutoFit/>
            </a:bodyPr>
            <a:lstStyle/>
            <a:p>
              <a:pPr algn="ctr" fontAlgn="base">
                <a:lnSpc>
                  <a:spcPct val="70000"/>
                </a:lnSpc>
                <a:spcBef>
                  <a:spcPct val="0"/>
                </a:spcBef>
                <a:spcAft>
                  <a:spcPct val="0"/>
                </a:spcAft>
              </a:pPr>
              <a:r>
                <a:rPr lang="en-US" b="1" dirty="0">
                  <a:solidFill>
                    <a:prstClr val="black"/>
                  </a:solidFill>
                  <a:latin typeface="Arial" charset="0"/>
                  <a:cs typeface="Arial" charset="0"/>
                </a:rPr>
                <a:t>O que </a:t>
              </a:r>
              <a:r>
                <a:rPr lang="en-US" b="1" dirty="0" err="1">
                  <a:solidFill>
                    <a:prstClr val="black"/>
                  </a:solidFill>
                  <a:latin typeface="Arial" charset="0"/>
                  <a:cs typeface="Arial" charset="0"/>
                </a:rPr>
                <a:t>esperamos</a:t>
              </a:r>
              <a:r>
                <a:rPr lang="en-US" b="1" dirty="0">
                  <a:solidFill>
                    <a:prstClr val="black"/>
                  </a:solidFill>
                  <a:latin typeface="Arial" charset="0"/>
                  <a:cs typeface="Arial" charset="0"/>
                </a:rPr>
                <a:t> que </a:t>
              </a:r>
              <a:r>
                <a:rPr lang="en-US" b="1" dirty="0" err="1">
                  <a:solidFill>
                    <a:prstClr val="black"/>
                  </a:solidFill>
                  <a:latin typeface="Arial" charset="0"/>
                  <a:cs typeface="Arial" charset="0"/>
                </a:rPr>
                <a:t>aconteça</a:t>
              </a:r>
              <a:endParaRPr lang="en-US" b="1" dirty="0">
                <a:solidFill>
                  <a:prstClr val="black"/>
                </a:solidFill>
                <a:latin typeface="Arial" charset="0"/>
                <a:cs typeface="Arial" charset="0"/>
              </a:endParaRPr>
            </a:p>
          </p:txBody>
        </p:sp>
        <p:sp>
          <p:nvSpPr>
            <p:cNvPr id="7" name="TextBox 6"/>
            <p:cNvSpPr txBox="1"/>
            <p:nvPr/>
          </p:nvSpPr>
          <p:spPr>
            <a:xfrm>
              <a:off x="6146026" y="4456664"/>
              <a:ext cx="2286774" cy="867897"/>
            </a:xfrm>
            <a:prstGeom prst="rect">
              <a:avLst/>
            </a:prstGeom>
            <a:noFill/>
          </p:spPr>
          <p:txBody>
            <a:bodyPr wrap="square" lIns="68555" tIns="34278" rIns="68555" bIns="34278" rtlCol="0">
              <a:spAutoFit/>
            </a:bodyPr>
            <a:lstStyle/>
            <a:p>
              <a:pPr algn="ctr" fontAlgn="base">
                <a:lnSpc>
                  <a:spcPct val="70000"/>
                </a:lnSpc>
                <a:spcBef>
                  <a:spcPct val="0"/>
                </a:spcBef>
                <a:spcAft>
                  <a:spcPct val="0"/>
                </a:spcAft>
              </a:pPr>
              <a:r>
                <a:rPr lang="en-US" b="1" dirty="0">
                  <a:solidFill>
                    <a:prstClr val="black"/>
                  </a:solidFill>
                  <a:latin typeface="Arial" charset="0"/>
                  <a:cs typeface="Arial" charset="0"/>
                </a:rPr>
                <a:t>O que </a:t>
              </a:r>
              <a:r>
                <a:rPr lang="en-US" b="1" dirty="0" err="1">
                  <a:solidFill>
                    <a:prstClr val="black"/>
                  </a:solidFill>
                  <a:latin typeface="Arial" charset="0"/>
                  <a:cs typeface="Arial" charset="0"/>
                </a:rPr>
                <a:t>realmente</a:t>
              </a:r>
              <a:r>
                <a:rPr lang="en-US" b="1" dirty="0">
                  <a:solidFill>
                    <a:prstClr val="black"/>
                  </a:solidFill>
                  <a:latin typeface="Arial" charset="0"/>
                  <a:cs typeface="Arial" charset="0"/>
                </a:rPr>
                <a:t> </a:t>
              </a:r>
              <a:r>
                <a:rPr lang="en-US" b="1" dirty="0" err="1">
                  <a:solidFill>
                    <a:prstClr val="black"/>
                  </a:solidFill>
                  <a:latin typeface="Arial" charset="0"/>
                  <a:cs typeface="Arial" charset="0"/>
                </a:rPr>
                <a:t>aconteceu</a:t>
              </a:r>
              <a:endParaRPr lang="en-US" b="1" dirty="0">
                <a:solidFill>
                  <a:prstClr val="black"/>
                </a:solidFill>
                <a:latin typeface="Arial" charset="0"/>
                <a:cs typeface="Arial" charset="0"/>
              </a:endParaRPr>
            </a:p>
          </p:txBody>
        </p:sp>
        <p:cxnSp>
          <p:nvCxnSpPr>
            <p:cNvPr id="8" name="Straight Arrow Connector 7"/>
            <p:cNvCxnSpPr>
              <a:stCxn id="10" idx="1"/>
              <a:endCxn id="10" idx="3"/>
            </p:cNvCxnSpPr>
            <p:nvPr/>
          </p:nvCxnSpPr>
          <p:spPr>
            <a:xfrm>
              <a:off x="3088286" y="4985011"/>
              <a:ext cx="2971800" cy="0"/>
            </a:xfrm>
            <a:prstGeom prst="straightConnector1">
              <a:avLst/>
            </a:prstGeom>
            <a:ln w="82550">
              <a:solidFill>
                <a:srgbClr val="595959"/>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504684" y="4536137"/>
              <a:ext cx="2133600" cy="876300"/>
            </a:xfrm>
            <a:prstGeom prst="ellipse">
              <a:avLst/>
            </a:prstGeom>
            <a:solidFill>
              <a:srgbClr val="FFFF00"/>
            </a:solidFill>
            <a:ln w="698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68555" tIns="34278" rIns="68555" bIns="34278" rtlCol="0" anchor="ctr"/>
            <a:lstStyle/>
            <a:p>
              <a:pPr algn="ctr" fontAlgn="base">
                <a:spcBef>
                  <a:spcPct val="0"/>
                </a:spcBef>
                <a:spcAft>
                  <a:spcPct val="0"/>
                </a:spcAft>
              </a:pPr>
              <a:endParaRPr lang="en-US" sz="1350">
                <a:solidFill>
                  <a:prstClr val="white"/>
                </a:solidFill>
                <a:latin typeface="Gill Sans MT"/>
              </a:endParaRPr>
            </a:p>
          </p:txBody>
        </p:sp>
        <p:sp>
          <p:nvSpPr>
            <p:cNvPr id="10" name="TextBox 9"/>
            <p:cNvSpPr txBox="1"/>
            <p:nvPr/>
          </p:nvSpPr>
          <p:spPr>
            <a:xfrm>
              <a:off x="3088286" y="4809594"/>
              <a:ext cx="2971800" cy="350833"/>
            </a:xfrm>
            <a:prstGeom prst="rect">
              <a:avLst/>
            </a:prstGeom>
            <a:noFill/>
          </p:spPr>
          <p:txBody>
            <a:bodyPr wrap="square" lIns="68555" tIns="34278" rIns="68555" bIns="34278" rtlCol="0">
              <a:spAutoFit/>
            </a:bodyPr>
            <a:lstStyle/>
            <a:p>
              <a:pPr algn="ctr" fontAlgn="base">
                <a:lnSpc>
                  <a:spcPct val="70000"/>
                </a:lnSpc>
                <a:spcBef>
                  <a:spcPct val="0"/>
                </a:spcBef>
                <a:spcAft>
                  <a:spcPct val="0"/>
                </a:spcAft>
              </a:pPr>
              <a:r>
                <a:rPr lang="en-US" b="1" dirty="0" err="1">
                  <a:solidFill>
                    <a:prstClr val="black"/>
                  </a:solidFill>
                  <a:latin typeface="Arial" charset="0"/>
                  <a:cs typeface="Arial" charset="0"/>
                </a:rPr>
                <a:t>Aprendizado</a:t>
              </a:r>
              <a:endParaRPr lang="en-US" b="1" dirty="0">
                <a:solidFill>
                  <a:prstClr val="black"/>
                </a:solidFill>
                <a:latin typeface="Arial" charset="0"/>
                <a:cs typeface="Arial" charset="0"/>
              </a:endParaRPr>
            </a:p>
          </p:txBody>
        </p:sp>
      </p:grpSp>
      <p:sp>
        <p:nvSpPr>
          <p:cNvPr id="11" name="Título 10"/>
          <p:cNvSpPr>
            <a:spLocks noGrp="1"/>
          </p:cNvSpPr>
          <p:nvPr>
            <p:ph type="title"/>
          </p:nvPr>
        </p:nvSpPr>
        <p:spPr/>
        <p:txBody>
          <a:bodyPr/>
          <a:lstStyle/>
          <a:p>
            <a:r>
              <a:rPr lang="pt-BR" dirty="0"/>
              <a:t>Pensamento Científico</a:t>
            </a:r>
          </a:p>
        </p:txBody>
      </p:sp>
    </p:spTree>
    <p:extLst>
      <p:ext uri="{BB962C8B-B14F-4D97-AF65-F5344CB8AC3E}">
        <p14:creationId xmlns:p14="http://schemas.microsoft.com/office/powerpoint/2010/main" xmlns="" val="2731356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5"/>
          <p:cNvSpPr>
            <a:spLocks noGrp="1" noChangeArrowheads="1"/>
          </p:cNvSpPr>
          <p:nvPr>
            <p:ph type="title"/>
          </p:nvPr>
        </p:nvSpPr>
        <p:spPr/>
        <p:txBody>
          <a:bodyPr/>
          <a:lstStyle/>
          <a:p>
            <a:pPr eaLnBrk="1" hangingPunct="1"/>
            <a:r>
              <a:rPr lang="pt-BR"/>
              <a:t>O Ciclo PDSA</a:t>
            </a:r>
          </a:p>
        </p:txBody>
      </p:sp>
      <p:sp>
        <p:nvSpPr>
          <p:cNvPr id="5125" name="Text Box 4"/>
          <p:cNvSpPr txBox="1">
            <a:spLocks noChangeArrowheads="1"/>
          </p:cNvSpPr>
          <p:nvPr/>
        </p:nvSpPr>
        <p:spPr bwMode="auto">
          <a:xfrm>
            <a:off x="733773" y="6362717"/>
            <a:ext cx="3354650" cy="230832"/>
          </a:xfrm>
          <a:prstGeom prst="rect">
            <a:avLst/>
          </a:prstGeom>
          <a:noFill/>
          <a:ln w="12700">
            <a:noFill/>
            <a:miter lim="800000"/>
            <a:headEnd type="none" w="sm" len="sm"/>
            <a:tailEnd type="none" w="sm" len="sm"/>
          </a:ln>
        </p:spPr>
        <p:txBody>
          <a:bodyPr wrap="square">
            <a:spAutoFit/>
          </a:bodyPr>
          <a:lstStyle/>
          <a:p>
            <a:pPr eaLnBrk="0" fontAlgn="base" hangingPunct="0">
              <a:spcBef>
                <a:spcPct val="50000"/>
              </a:spcBef>
              <a:spcAft>
                <a:spcPct val="0"/>
              </a:spcAft>
            </a:pPr>
            <a:r>
              <a:rPr lang="en-US" sz="900" i="1" dirty="0" err="1">
                <a:solidFill>
                  <a:prstClr val="black"/>
                </a:solidFill>
                <a:latin typeface="Tw Cen MT" pitchFamily="34" charset="0"/>
                <a:cs typeface="Arial" charset="0"/>
              </a:rPr>
              <a:t>Adaptado</a:t>
            </a:r>
            <a:r>
              <a:rPr lang="en-US" sz="900" i="1" dirty="0">
                <a:solidFill>
                  <a:prstClr val="black"/>
                </a:solidFill>
                <a:latin typeface="Tw Cen MT" pitchFamily="34" charset="0"/>
                <a:cs typeface="Arial" charset="0"/>
              </a:rPr>
              <a:t> do </a:t>
            </a:r>
            <a:r>
              <a:rPr lang="en-US" sz="900" i="1" dirty="0" err="1">
                <a:solidFill>
                  <a:prstClr val="black"/>
                </a:solidFill>
                <a:latin typeface="Tw Cen MT" pitchFamily="34" charset="0"/>
                <a:cs typeface="Arial" charset="0"/>
              </a:rPr>
              <a:t>livro</a:t>
            </a:r>
            <a:r>
              <a:rPr lang="en-US" sz="900" i="1" dirty="0">
                <a:solidFill>
                  <a:prstClr val="black"/>
                </a:solidFill>
                <a:latin typeface="Tw Cen MT" pitchFamily="34" charset="0"/>
                <a:cs typeface="Arial" charset="0"/>
              </a:rPr>
              <a:t> “The Improvement Guide” (Langley et al)</a:t>
            </a:r>
            <a:endParaRPr lang="en-US" sz="900" dirty="0">
              <a:solidFill>
                <a:prstClr val="black"/>
              </a:solidFill>
              <a:latin typeface="Tw Cen MT" pitchFamily="34" charset="0"/>
              <a:cs typeface="Arial" charset="0"/>
            </a:endParaRPr>
          </a:p>
        </p:txBody>
      </p:sp>
      <p:graphicFrame>
        <p:nvGraphicFramePr>
          <p:cNvPr id="3" name="Diagrama 2"/>
          <p:cNvGraphicFramePr/>
          <p:nvPr>
            <p:extLst/>
          </p:nvPr>
        </p:nvGraphicFramePr>
        <p:xfrm>
          <a:off x="949569" y="1336431"/>
          <a:ext cx="7005711" cy="494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918992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0948" name="Rectangle 4"/>
          <p:cNvSpPr>
            <a:spLocks noGrp="1" noChangeArrowheads="1"/>
          </p:cNvSpPr>
          <p:nvPr>
            <p:ph type="title"/>
          </p:nvPr>
        </p:nvSpPr>
        <p:spPr/>
        <p:txBody>
          <a:bodyPr/>
          <a:lstStyle/>
          <a:p>
            <a:r>
              <a:rPr lang="pt-BR" altLang="pt-BR" dirty="0"/>
              <a:t>Etapas do Ciclo PDSA: </a:t>
            </a:r>
            <a:r>
              <a:rPr lang="pt-BR" altLang="pt-BR" dirty="0" err="1"/>
              <a:t>Plan</a:t>
            </a:r>
            <a:r>
              <a:rPr lang="pt-BR" altLang="pt-BR" dirty="0"/>
              <a:t> </a:t>
            </a:r>
            <a:r>
              <a:rPr lang="pt-BR" altLang="pt-BR" i="1" dirty="0"/>
              <a:t>(Planejar)</a:t>
            </a:r>
            <a:endParaRPr lang="pt-BR" altLang="pt-BR" dirty="0"/>
          </a:p>
        </p:txBody>
      </p:sp>
      <p:graphicFrame>
        <p:nvGraphicFramePr>
          <p:cNvPr id="3" name="Diagrama 2"/>
          <p:cNvGraphicFramePr/>
          <p:nvPr>
            <p:extLst/>
          </p:nvPr>
        </p:nvGraphicFramePr>
        <p:xfrm>
          <a:off x="1493658" y="1905000"/>
          <a:ext cx="5832648" cy="357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68840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1972" name="Rectangle 4"/>
          <p:cNvSpPr>
            <a:spLocks noGrp="1" noChangeArrowheads="1"/>
          </p:cNvSpPr>
          <p:nvPr>
            <p:ph type="title"/>
          </p:nvPr>
        </p:nvSpPr>
        <p:spPr/>
        <p:txBody>
          <a:bodyPr/>
          <a:lstStyle/>
          <a:p>
            <a:r>
              <a:rPr lang="pt-BR" altLang="pt-BR" dirty="0"/>
              <a:t>Etapas do Ciclo PDSA: Do (</a:t>
            </a:r>
            <a:r>
              <a:rPr lang="pt-BR" altLang="pt-BR" i="1" dirty="0"/>
              <a:t>Fazer)</a:t>
            </a:r>
            <a:endParaRPr lang="pt-BR" altLang="pt-BR" dirty="0"/>
          </a:p>
        </p:txBody>
      </p:sp>
      <p:graphicFrame>
        <p:nvGraphicFramePr>
          <p:cNvPr id="3" name="Diagrama 2"/>
          <p:cNvGraphicFramePr/>
          <p:nvPr>
            <p:extLst/>
          </p:nvPr>
        </p:nvGraphicFramePr>
        <p:xfrm>
          <a:off x="1493658" y="1905000"/>
          <a:ext cx="6156684"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40795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2996" name="Rectangle 4"/>
          <p:cNvSpPr>
            <a:spLocks noGrp="1" noChangeArrowheads="1"/>
          </p:cNvSpPr>
          <p:nvPr>
            <p:ph type="title"/>
          </p:nvPr>
        </p:nvSpPr>
        <p:spPr/>
        <p:txBody>
          <a:bodyPr/>
          <a:lstStyle/>
          <a:p>
            <a:r>
              <a:rPr lang="pt-BR" altLang="pt-BR" dirty="0"/>
              <a:t>Etapas do Ciclo PDSA: </a:t>
            </a:r>
            <a:r>
              <a:rPr lang="pt-BR" altLang="pt-BR" dirty="0" err="1"/>
              <a:t>Study</a:t>
            </a:r>
            <a:r>
              <a:rPr lang="pt-BR" altLang="pt-BR" dirty="0"/>
              <a:t> (</a:t>
            </a:r>
            <a:r>
              <a:rPr lang="pt-BR" altLang="pt-BR" i="1" dirty="0"/>
              <a:t>Estudar)</a:t>
            </a:r>
            <a:endParaRPr lang="pt-BR" altLang="pt-BR" dirty="0"/>
          </a:p>
        </p:txBody>
      </p:sp>
      <p:graphicFrame>
        <p:nvGraphicFramePr>
          <p:cNvPr id="3" name="Diagrama 2"/>
          <p:cNvGraphicFramePr/>
          <p:nvPr>
            <p:extLst/>
          </p:nvPr>
        </p:nvGraphicFramePr>
        <p:xfrm>
          <a:off x="1601669" y="1904999"/>
          <a:ext cx="6487253" cy="3616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2556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ítulo 1"/>
          <p:cNvSpPr>
            <a:spLocks noGrp="1"/>
          </p:cNvSpPr>
          <p:nvPr>
            <p:ph type="title"/>
          </p:nvPr>
        </p:nvSpPr>
        <p:spPr/>
        <p:txBody>
          <a:bodyPr/>
          <a:lstStyle/>
          <a:p>
            <a:r>
              <a:rPr lang="pt-BR"/>
              <a:t>Estruturação para a Melhoria</a:t>
            </a:r>
          </a:p>
        </p:txBody>
      </p:sp>
      <p:graphicFrame>
        <p:nvGraphicFramePr>
          <p:cNvPr id="2" name="Diagrama 1"/>
          <p:cNvGraphicFramePr/>
          <p:nvPr>
            <p:extLst/>
          </p:nvPr>
        </p:nvGraphicFramePr>
        <p:xfrm>
          <a:off x="2411760" y="280020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1601670" y="2078852"/>
            <a:ext cx="5886654" cy="738664"/>
          </a:xfrm>
          <a:prstGeom prst="rect">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spcBef>
                <a:spcPct val="0"/>
              </a:spcBef>
              <a:spcAft>
                <a:spcPct val="0"/>
              </a:spcAft>
            </a:pPr>
            <a:r>
              <a:rPr lang="pt-BR" sz="2100" dirty="0">
                <a:solidFill>
                  <a:prstClr val="white"/>
                </a:solidFill>
                <a:latin typeface="Gill Sans MT"/>
              </a:rPr>
              <a:t>Para que essa estrutura seja criada é preciso considerar três disciplinas</a:t>
            </a:r>
          </a:p>
        </p:txBody>
      </p:sp>
    </p:spTree>
    <p:extLst>
      <p:ext uri="{BB962C8B-B14F-4D97-AF65-F5344CB8AC3E}">
        <p14:creationId xmlns:p14="http://schemas.microsoft.com/office/powerpoint/2010/main" xmlns="" val="2473198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4020" name="Rectangle 4"/>
          <p:cNvSpPr>
            <a:spLocks noGrp="1" noChangeArrowheads="1"/>
          </p:cNvSpPr>
          <p:nvPr>
            <p:ph type="title"/>
          </p:nvPr>
        </p:nvSpPr>
        <p:spPr/>
        <p:txBody>
          <a:bodyPr/>
          <a:lstStyle/>
          <a:p>
            <a:r>
              <a:rPr lang="pt-BR" altLang="pt-BR" dirty="0"/>
              <a:t>Etapas do Ciclo PDSA: </a:t>
            </a:r>
            <a:r>
              <a:rPr lang="pt-BR" altLang="pt-BR" dirty="0" err="1"/>
              <a:t>Act</a:t>
            </a:r>
            <a:r>
              <a:rPr lang="pt-BR" altLang="pt-BR" dirty="0"/>
              <a:t> </a:t>
            </a:r>
            <a:r>
              <a:rPr lang="pt-BR" altLang="pt-BR" i="1" dirty="0"/>
              <a:t>(Agir)</a:t>
            </a:r>
            <a:endParaRPr lang="pt-BR" altLang="pt-BR" dirty="0"/>
          </a:p>
        </p:txBody>
      </p:sp>
      <p:graphicFrame>
        <p:nvGraphicFramePr>
          <p:cNvPr id="3" name="Diagrama 2"/>
          <p:cNvGraphicFramePr/>
          <p:nvPr>
            <p:extLst/>
          </p:nvPr>
        </p:nvGraphicFramePr>
        <p:xfrm>
          <a:off x="1547664" y="1905000"/>
          <a:ext cx="6102678"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16392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77290" y="354330"/>
            <a:ext cx="6282690" cy="765572"/>
          </a:xfrm>
        </p:spPr>
        <p:txBody>
          <a:bodyPr>
            <a:normAutofit fontScale="90000"/>
          </a:bodyPr>
          <a:lstStyle/>
          <a:p>
            <a:r>
              <a:rPr lang="pt-BR" dirty="0">
                <a:solidFill>
                  <a:srgbClr val="7030A0"/>
                </a:solidFill>
              </a:rPr>
              <a:t>Rascunho de Deming do Ciclo de </a:t>
            </a:r>
            <a:r>
              <a:rPr lang="pt-BR" dirty="0" err="1">
                <a:solidFill>
                  <a:srgbClr val="7030A0"/>
                </a:solidFill>
              </a:rPr>
              <a:t>Shewhart</a:t>
            </a:r>
            <a:r>
              <a:rPr lang="pt-BR" dirty="0">
                <a:solidFill>
                  <a:srgbClr val="7030A0"/>
                </a:solidFill>
              </a:rPr>
              <a:t> - 1985 </a:t>
            </a:r>
          </a:p>
        </p:txBody>
      </p:sp>
      <p:pic>
        <p:nvPicPr>
          <p:cNvPr id="91139" name="Picture 3" descr="Shewhart Cycle By Deming"/>
          <p:cNvPicPr>
            <a:picLocks noGrp="1" noChangeAspect="1" noChangeArrowheads="1"/>
          </p:cNvPicPr>
          <p:nvPr>
            <p:ph type="clipArt" sz="half" idx="2"/>
          </p:nvPr>
        </p:nvPicPr>
        <p:blipFill>
          <a:blip r:embed="rId3" cstate="print"/>
          <a:stretch>
            <a:fillRect/>
          </a:stretch>
        </p:blipFill>
        <p:spPr>
          <a:xfrm>
            <a:off x="4193958" y="2024845"/>
            <a:ext cx="2945395" cy="3514505"/>
          </a:xfrm>
        </p:spPr>
      </p:pic>
      <p:pic>
        <p:nvPicPr>
          <p:cNvPr id="81305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22385" y="2400300"/>
            <a:ext cx="1506616"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771650" y="4457701"/>
            <a:ext cx="1771650" cy="507831"/>
          </a:xfrm>
          <a:prstGeom prst="rect">
            <a:avLst/>
          </a:prstGeom>
          <a:noFill/>
        </p:spPr>
        <p:txBody>
          <a:bodyPr wrap="square" rtlCol="0">
            <a:spAutoFit/>
          </a:bodyPr>
          <a:lstStyle/>
          <a:p>
            <a:pPr algn="ctr" fontAlgn="base">
              <a:spcBef>
                <a:spcPct val="0"/>
              </a:spcBef>
              <a:spcAft>
                <a:spcPct val="0"/>
              </a:spcAft>
            </a:pPr>
            <a:r>
              <a:rPr lang="en-US" sz="1350" dirty="0">
                <a:solidFill>
                  <a:srgbClr val="455660"/>
                </a:solidFill>
                <a:latin typeface="Arial" charset="0"/>
                <a:cs typeface="Arial" charset="0"/>
              </a:rPr>
              <a:t>Walter Shewhart</a:t>
            </a:r>
          </a:p>
          <a:p>
            <a:pPr algn="ctr" fontAlgn="base">
              <a:spcBef>
                <a:spcPct val="0"/>
              </a:spcBef>
              <a:spcAft>
                <a:spcPct val="0"/>
              </a:spcAft>
            </a:pPr>
            <a:r>
              <a:rPr lang="en-US" sz="1350" dirty="0">
                <a:solidFill>
                  <a:srgbClr val="455660"/>
                </a:solidFill>
                <a:latin typeface="Arial" charset="0"/>
                <a:cs typeface="Arial" charset="0"/>
              </a:rPr>
              <a:t>(1891 – 1967)</a:t>
            </a:r>
          </a:p>
        </p:txBody>
      </p:sp>
    </p:spTree>
    <p:extLst>
      <p:ext uri="{BB962C8B-B14F-4D97-AF65-F5344CB8AC3E}">
        <p14:creationId xmlns:p14="http://schemas.microsoft.com/office/powerpoint/2010/main" xmlns="" val="3851584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pt-BR"/>
              <a:t>Quando usar um PDSA?</a:t>
            </a:r>
          </a:p>
        </p:txBody>
      </p:sp>
      <p:graphicFrame>
        <p:nvGraphicFramePr>
          <p:cNvPr id="3" name="Diagrama 2"/>
          <p:cNvGraphicFramePr/>
          <p:nvPr>
            <p:extLst/>
          </p:nvPr>
        </p:nvGraphicFramePr>
        <p:xfrm>
          <a:off x="669829" y="900038"/>
          <a:ext cx="7804341" cy="5817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04779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2603930" y="3037682"/>
            <a:ext cx="3792682" cy="1860642"/>
            <a:chOff x="4478864" y="-91677"/>
            <a:chExt cx="5056909" cy="2480856"/>
          </a:xfrm>
        </p:grpSpPr>
        <p:sp>
          <p:nvSpPr>
            <p:cNvPr id="28" name="Oval 27"/>
            <p:cNvSpPr/>
            <p:nvPr/>
          </p:nvSpPr>
          <p:spPr>
            <a:xfrm>
              <a:off x="4478864" y="-91677"/>
              <a:ext cx="5056909" cy="2480856"/>
            </a:xfrm>
            <a:prstGeom prst="ellips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41" tIns="34270" rIns="68541" bIns="34270" rtlCol="0" anchor="ctr"/>
            <a:lstStyle/>
            <a:p>
              <a:pPr algn="ctr" fontAlgn="base">
                <a:spcBef>
                  <a:spcPct val="0"/>
                </a:spcBef>
                <a:spcAft>
                  <a:spcPct val="0"/>
                </a:spcAft>
              </a:pPr>
              <a:endParaRPr lang="pt-BR" sz="1350" dirty="0">
                <a:solidFill>
                  <a:prstClr val="white"/>
                </a:solidFill>
                <a:latin typeface="Gill Sans MT"/>
              </a:endParaRPr>
            </a:p>
          </p:txBody>
        </p:sp>
        <p:sp>
          <p:nvSpPr>
            <p:cNvPr id="8" name="TextBox 7"/>
            <p:cNvSpPr txBox="1"/>
            <p:nvPr/>
          </p:nvSpPr>
          <p:spPr>
            <a:xfrm>
              <a:off x="6007305" y="1880930"/>
              <a:ext cx="2798737" cy="430887"/>
            </a:xfrm>
            <a:prstGeom prst="rect">
              <a:avLst/>
            </a:prstGeom>
            <a:noFill/>
          </p:spPr>
          <p:txBody>
            <a:bodyPr wrap="square" rtlCol="0">
              <a:spAutoFit/>
            </a:bodyPr>
            <a:lstStyle/>
            <a:p>
              <a:pPr algn="ctr" fontAlgn="base">
                <a:spcBef>
                  <a:spcPct val="0"/>
                </a:spcBef>
                <a:spcAft>
                  <a:spcPct val="0"/>
                </a:spcAft>
              </a:pPr>
              <a:r>
                <a:rPr lang="pt-BR" sz="1500" b="1" i="1" dirty="0">
                  <a:solidFill>
                    <a:prstClr val="black">
                      <a:lumMod val="65000"/>
                      <a:lumOff val="35000"/>
                    </a:prstClr>
                  </a:solidFill>
                  <a:latin typeface="Arial" charset="0"/>
                  <a:cs typeface="Arial" charset="0"/>
                </a:rPr>
                <a:t>Zona cinzenta</a:t>
              </a:r>
            </a:p>
          </p:txBody>
        </p:sp>
      </p:grpSp>
      <p:sp>
        <p:nvSpPr>
          <p:cNvPr id="4" name="Título 3"/>
          <p:cNvSpPr>
            <a:spLocks noGrp="1"/>
          </p:cNvSpPr>
          <p:nvPr>
            <p:ph type="title"/>
          </p:nvPr>
        </p:nvSpPr>
        <p:spPr/>
        <p:txBody>
          <a:bodyPr/>
          <a:lstStyle/>
          <a:p>
            <a:r>
              <a:rPr lang="pt-BR" dirty="0"/>
              <a:t>A Abordagem Científica</a:t>
            </a:r>
          </a:p>
        </p:txBody>
      </p:sp>
      <p:sp>
        <p:nvSpPr>
          <p:cNvPr id="26" name="TextBox 25"/>
          <p:cNvSpPr txBox="1"/>
          <p:nvPr/>
        </p:nvSpPr>
        <p:spPr>
          <a:xfrm>
            <a:off x="1298870" y="2057401"/>
            <a:ext cx="6563591" cy="825805"/>
          </a:xfrm>
          <a:prstGeom prst="rect">
            <a:avLst/>
          </a:prstGeom>
          <a:noFill/>
        </p:spPr>
        <p:txBody>
          <a:bodyPr wrap="square" lIns="68516" tIns="34259" rIns="68516" bIns="34259" rtlCol="0">
            <a:spAutoFit/>
          </a:bodyPr>
          <a:lstStyle/>
          <a:p>
            <a:pPr algn="ctr" fontAlgn="base">
              <a:lnSpc>
                <a:spcPts val="673"/>
              </a:lnSpc>
              <a:spcBef>
                <a:spcPct val="0"/>
              </a:spcBef>
              <a:spcAft>
                <a:spcPct val="0"/>
              </a:spcAft>
            </a:pPr>
            <a:endParaRPr lang="pt-BR" sz="2700" b="1" dirty="0">
              <a:solidFill>
                <a:prstClr val="black"/>
              </a:solidFill>
              <a:latin typeface="Gill Sans MT"/>
              <a:cs typeface="Arial" charset="0"/>
            </a:endParaRPr>
          </a:p>
          <a:p>
            <a:pPr algn="ctr" fontAlgn="base">
              <a:lnSpc>
                <a:spcPts val="2555"/>
              </a:lnSpc>
              <a:spcBef>
                <a:spcPct val="0"/>
              </a:spcBef>
              <a:spcAft>
                <a:spcPct val="0"/>
              </a:spcAft>
            </a:pPr>
            <a:r>
              <a:rPr lang="pt-BR" sz="2700" dirty="0">
                <a:solidFill>
                  <a:prstClr val="black"/>
                </a:solidFill>
                <a:latin typeface="Gill Sans MT"/>
                <a:cs typeface="Arial" charset="0"/>
              </a:rPr>
              <a:t>Experimentos pequenos e rápidos aceleram a aquisição de conhecimento</a:t>
            </a:r>
          </a:p>
        </p:txBody>
      </p:sp>
      <p:sp>
        <p:nvSpPr>
          <p:cNvPr id="31" name="Oval 30"/>
          <p:cNvSpPr>
            <a:spLocks noChangeAspect="1"/>
          </p:cNvSpPr>
          <p:nvPr/>
        </p:nvSpPr>
        <p:spPr>
          <a:xfrm>
            <a:off x="6461190" y="3532139"/>
            <a:ext cx="841664" cy="816909"/>
          </a:xfrm>
          <a:prstGeom prst="ellipse">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68541" tIns="34270" rIns="68541" bIns="34270" rtlCol="0" anchor="ctr"/>
          <a:lstStyle/>
          <a:p>
            <a:pPr algn="ctr" fontAlgn="base">
              <a:spcBef>
                <a:spcPct val="0"/>
              </a:spcBef>
              <a:spcAft>
                <a:spcPct val="0"/>
              </a:spcAft>
            </a:pPr>
            <a:endParaRPr lang="pt-BR" sz="1350" dirty="0">
              <a:solidFill>
                <a:prstClr val="black"/>
              </a:solidFill>
              <a:latin typeface="Gill Sans MT"/>
            </a:endParaRPr>
          </a:p>
        </p:txBody>
      </p:sp>
      <p:sp>
        <p:nvSpPr>
          <p:cNvPr id="32" name="TextBox 31"/>
          <p:cNvSpPr txBox="1"/>
          <p:nvPr/>
        </p:nvSpPr>
        <p:spPr>
          <a:xfrm>
            <a:off x="6408205" y="3753299"/>
            <a:ext cx="935182" cy="364675"/>
          </a:xfrm>
          <a:prstGeom prst="rect">
            <a:avLst/>
          </a:prstGeom>
          <a:noFill/>
        </p:spPr>
        <p:txBody>
          <a:bodyPr wrap="square" lIns="68541" tIns="34270" rIns="68541" bIns="34270" rtlCol="0">
            <a:spAutoFit/>
          </a:bodyPr>
          <a:lstStyle/>
          <a:p>
            <a:pPr algn="ctr" fontAlgn="base">
              <a:lnSpc>
                <a:spcPct val="80000"/>
              </a:lnSpc>
              <a:spcBef>
                <a:spcPct val="0"/>
              </a:spcBef>
              <a:spcAft>
                <a:spcPct val="0"/>
              </a:spcAft>
            </a:pPr>
            <a:r>
              <a:rPr lang="pt-BR" sz="1200" b="1" dirty="0">
                <a:solidFill>
                  <a:prstClr val="black"/>
                </a:solidFill>
                <a:latin typeface="Tahoma" pitchFamily="34" charset="0"/>
                <a:cs typeface="Tahoma" pitchFamily="34" charset="0"/>
              </a:rPr>
              <a:t>Situação desejada</a:t>
            </a:r>
            <a:endParaRPr lang="pt-BR" sz="1200" dirty="0">
              <a:solidFill>
                <a:prstClr val="black"/>
              </a:solidFill>
              <a:latin typeface="Tahoma" pitchFamily="34" charset="0"/>
              <a:cs typeface="Tahoma" pitchFamily="34" charset="0"/>
            </a:endParaRPr>
          </a:p>
        </p:txBody>
      </p:sp>
      <p:sp>
        <p:nvSpPr>
          <p:cNvPr id="33" name="Flowchart: Connector 12"/>
          <p:cNvSpPr/>
          <p:nvPr/>
        </p:nvSpPr>
        <p:spPr>
          <a:xfrm>
            <a:off x="2815079" y="3966349"/>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cxnSp>
        <p:nvCxnSpPr>
          <p:cNvPr id="34" name="Straight Connector 33"/>
          <p:cNvCxnSpPr/>
          <p:nvPr/>
        </p:nvCxnSpPr>
        <p:spPr>
          <a:xfrm>
            <a:off x="2430122" y="3940593"/>
            <a:ext cx="393977" cy="548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lowchart: Connector 15"/>
          <p:cNvSpPr/>
          <p:nvPr/>
        </p:nvSpPr>
        <p:spPr>
          <a:xfrm>
            <a:off x="3207855" y="3771684"/>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36" name="Flowchart: Connector 16"/>
          <p:cNvSpPr/>
          <p:nvPr/>
        </p:nvSpPr>
        <p:spPr>
          <a:xfrm>
            <a:off x="3594396" y="4067202"/>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37" name="Flowchart: Connector 17"/>
          <p:cNvSpPr/>
          <p:nvPr/>
        </p:nvSpPr>
        <p:spPr>
          <a:xfrm>
            <a:off x="4061988" y="3846250"/>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38" name="Flowchart: Connector 18"/>
          <p:cNvSpPr/>
          <p:nvPr/>
        </p:nvSpPr>
        <p:spPr>
          <a:xfrm>
            <a:off x="3750261" y="3600757"/>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39" name="Flowchart: Connector 19"/>
          <p:cNvSpPr/>
          <p:nvPr/>
        </p:nvSpPr>
        <p:spPr>
          <a:xfrm>
            <a:off x="4890143" y="3910507"/>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40" name="Flowchart: Connector 20"/>
          <p:cNvSpPr/>
          <p:nvPr/>
        </p:nvSpPr>
        <p:spPr>
          <a:xfrm>
            <a:off x="4518148" y="4168055"/>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sp>
        <p:nvSpPr>
          <p:cNvPr id="41" name="Flowchart: Connector 21"/>
          <p:cNvSpPr/>
          <p:nvPr/>
        </p:nvSpPr>
        <p:spPr>
          <a:xfrm>
            <a:off x="4477624" y="3696044"/>
            <a:ext cx="81049" cy="75640"/>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pt-BR" sz="1350" dirty="0">
              <a:solidFill>
                <a:prstClr val="white"/>
              </a:solidFill>
              <a:latin typeface="Gill Sans MT"/>
            </a:endParaRPr>
          </a:p>
        </p:txBody>
      </p:sp>
      <p:cxnSp>
        <p:nvCxnSpPr>
          <p:cNvPr id="42" name="Straight Connector 41"/>
          <p:cNvCxnSpPr>
            <a:endCxn id="39" idx="3"/>
          </p:cNvCxnSpPr>
          <p:nvPr/>
        </p:nvCxnSpPr>
        <p:spPr>
          <a:xfrm flipV="1">
            <a:off x="4558673" y="3975068"/>
            <a:ext cx="343339" cy="2308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8" idx="5"/>
          </p:cNvCxnSpPr>
          <p:nvPr/>
        </p:nvCxnSpPr>
        <p:spPr>
          <a:xfrm>
            <a:off x="3819441" y="3665320"/>
            <a:ext cx="283072" cy="2161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37" idx="3"/>
          </p:cNvCxnSpPr>
          <p:nvPr/>
        </p:nvCxnSpPr>
        <p:spPr>
          <a:xfrm flipV="1">
            <a:off x="3634921" y="3910813"/>
            <a:ext cx="438935" cy="1931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36" idx="1"/>
          </p:cNvCxnSpPr>
          <p:nvPr/>
        </p:nvCxnSpPr>
        <p:spPr>
          <a:xfrm>
            <a:off x="3247295" y="3823182"/>
            <a:ext cx="358970" cy="2550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35" idx="3"/>
          </p:cNvCxnSpPr>
          <p:nvPr/>
        </p:nvCxnSpPr>
        <p:spPr>
          <a:xfrm flipV="1">
            <a:off x="2855603" y="3836246"/>
            <a:ext cx="364121" cy="1591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0" idx="4"/>
          </p:cNvCxnSpPr>
          <p:nvPr/>
        </p:nvCxnSpPr>
        <p:spPr>
          <a:xfrm>
            <a:off x="4518148" y="3735869"/>
            <a:ext cx="40525" cy="5078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41" idx="6"/>
          </p:cNvCxnSpPr>
          <p:nvPr/>
        </p:nvCxnSpPr>
        <p:spPr>
          <a:xfrm>
            <a:off x="3758918" y="3623583"/>
            <a:ext cx="799754" cy="1102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a:spLocks noChangeAspect="1"/>
          </p:cNvSpPr>
          <p:nvPr/>
        </p:nvSpPr>
        <p:spPr>
          <a:xfrm>
            <a:off x="1627537" y="3562685"/>
            <a:ext cx="841664" cy="816909"/>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lIns="68541" tIns="34270" rIns="68541" bIns="34270" rtlCol="0" anchor="ctr"/>
          <a:lstStyle/>
          <a:p>
            <a:pPr algn="ctr" fontAlgn="base">
              <a:spcBef>
                <a:spcPct val="0"/>
              </a:spcBef>
              <a:spcAft>
                <a:spcPct val="0"/>
              </a:spcAft>
            </a:pPr>
            <a:endParaRPr lang="pt-BR" sz="1350" dirty="0">
              <a:solidFill>
                <a:prstClr val="black"/>
              </a:solidFill>
              <a:latin typeface="Gill Sans MT"/>
            </a:endParaRPr>
          </a:p>
        </p:txBody>
      </p:sp>
      <p:sp>
        <p:nvSpPr>
          <p:cNvPr id="30" name="TextBox 29"/>
          <p:cNvSpPr txBox="1"/>
          <p:nvPr/>
        </p:nvSpPr>
        <p:spPr>
          <a:xfrm>
            <a:off x="1584591" y="3722240"/>
            <a:ext cx="935182" cy="438541"/>
          </a:xfrm>
          <a:prstGeom prst="rect">
            <a:avLst/>
          </a:prstGeom>
          <a:noFill/>
        </p:spPr>
        <p:txBody>
          <a:bodyPr wrap="square" lIns="68541" tIns="34270" rIns="68541" bIns="34270" rtlCol="0">
            <a:spAutoFit/>
          </a:bodyPr>
          <a:lstStyle/>
          <a:p>
            <a:pPr algn="ctr" fontAlgn="base">
              <a:spcBef>
                <a:spcPct val="0"/>
              </a:spcBef>
              <a:spcAft>
                <a:spcPct val="0"/>
              </a:spcAft>
            </a:pPr>
            <a:r>
              <a:rPr lang="pt-BR" sz="1200" b="1" dirty="0">
                <a:solidFill>
                  <a:prstClr val="black"/>
                </a:solidFill>
                <a:latin typeface="Tahoma" pitchFamily="34" charset="0"/>
                <a:cs typeface="Tahoma" pitchFamily="34" charset="0"/>
              </a:rPr>
              <a:t>Situação atual</a:t>
            </a:r>
          </a:p>
        </p:txBody>
      </p:sp>
      <p:graphicFrame>
        <p:nvGraphicFramePr>
          <p:cNvPr id="9" name="Objeto 8"/>
          <p:cNvGraphicFramePr>
            <a:graphicFrameLocks noChangeAspect="1"/>
          </p:cNvGraphicFramePr>
          <p:nvPr>
            <p:extLst/>
          </p:nvPr>
        </p:nvGraphicFramePr>
        <p:xfrm>
          <a:off x="3531009" y="3079206"/>
          <a:ext cx="1498190" cy="1604464"/>
        </p:xfrm>
        <a:graphic>
          <a:graphicData uri="http://schemas.openxmlformats.org/presentationml/2006/ole">
            <p:oleObj spid="_x0000_s3079" name="Visio" r:id="rId3" imgW="4267856" imgH="3811148" progId="">
              <p:embed/>
            </p:oleObj>
          </a:graphicData>
        </a:graphic>
      </p:graphicFrame>
      <p:cxnSp>
        <p:nvCxnSpPr>
          <p:cNvPr id="49" name="Straight Connector 33"/>
          <p:cNvCxnSpPr/>
          <p:nvPr/>
        </p:nvCxnSpPr>
        <p:spPr>
          <a:xfrm>
            <a:off x="4945581" y="3942400"/>
            <a:ext cx="393977" cy="54819"/>
          </a:xfrm>
          <a:prstGeom prst="line">
            <a:avLst/>
          </a:prstGeom>
          <a:ln w="571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3"/>
          <p:cNvCxnSpPr/>
          <p:nvPr/>
        </p:nvCxnSpPr>
        <p:spPr>
          <a:xfrm flipV="1">
            <a:off x="6131676" y="3962649"/>
            <a:ext cx="359666" cy="1306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44"/>
          <p:cNvCxnSpPr/>
          <p:nvPr/>
        </p:nvCxnSpPr>
        <p:spPr>
          <a:xfrm>
            <a:off x="5762754" y="3824989"/>
            <a:ext cx="358970" cy="255097"/>
          </a:xfrm>
          <a:prstGeom prst="line">
            <a:avLst/>
          </a:prstGeom>
          <a:ln w="571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52" name="Straight Connector 45"/>
          <p:cNvCxnSpPr/>
          <p:nvPr/>
        </p:nvCxnSpPr>
        <p:spPr>
          <a:xfrm flipV="1">
            <a:off x="5371062" y="3838053"/>
            <a:ext cx="364121" cy="159137"/>
          </a:xfrm>
          <a:prstGeom prst="line">
            <a:avLst/>
          </a:prstGeom>
          <a:ln w="5715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271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5" grpId="0" animBg="1"/>
      <p:bldP spid="36" grpId="0" animBg="1"/>
      <p:bldP spid="37" grpId="0" animBg="1"/>
      <p:bldP spid="38" grpId="0" animBg="1"/>
      <p:bldP spid="39" grpId="0" animBg="1"/>
      <p:bldP spid="40" grpId="0" animBg="1"/>
      <p:bldP spid="41" grpId="0" animBg="1"/>
      <p:bldP spid="29" grpId="0" animBg="1"/>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6"/>
          <p:cNvSpPr>
            <a:spLocks noGrp="1" noChangeArrowheads="1"/>
          </p:cNvSpPr>
          <p:nvPr>
            <p:ph type="title"/>
          </p:nvPr>
        </p:nvSpPr>
        <p:spPr/>
        <p:txBody>
          <a:bodyPr/>
          <a:lstStyle/>
          <a:p>
            <a:r>
              <a:rPr lang="pt-BR" dirty="0"/>
              <a:t>Usando PDSA em sequência</a:t>
            </a:r>
          </a:p>
        </p:txBody>
      </p:sp>
      <p:sp>
        <p:nvSpPr>
          <p:cNvPr id="256002" name="Rectangle 7"/>
          <p:cNvSpPr>
            <a:spLocks noGrp="1" noChangeArrowheads="1"/>
          </p:cNvSpPr>
          <p:nvPr>
            <p:ph sz="quarter" idx="1"/>
          </p:nvPr>
        </p:nvSpPr>
        <p:spPr/>
        <p:txBody>
          <a:bodyPr>
            <a:normAutofit/>
          </a:bodyPr>
          <a:lstStyle/>
          <a:p>
            <a:pPr marL="0" indent="0">
              <a:buNone/>
            </a:pPr>
            <a:r>
              <a:rPr lang="pt-BR" sz="1800" dirty="0"/>
              <a:t>Em um iniciativa de melhoria, ciclos PDSA são utilizados para entender a situação atual de um processo, e para desenvolver, testar e implementar mudanças – um ciclo “puxa” o outro.</a:t>
            </a:r>
          </a:p>
        </p:txBody>
      </p:sp>
      <p:pic>
        <p:nvPicPr>
          <p:cNvPr id="570370" name="Picture 2"/>
          <p:cNvPicPr>
            <a:picLocks noChangeAspect="1" noChangeArrowheads="1"/>
          </p:cNvPicPr>
          <p:nvPr/>
        </p:nvPicPr>
        <p:blipFill>
          <a:blip r:embed="rId3" cstate="print"/>
          <a:srcRect/>
          <a:stretch>
            <a:fillRect/>
          </a:stretch>
        </p:blipFill>
        <p:spPr bwMode="auto">
          <a:xfrm>
            <a:off x="1834515" y="2743201"/>
            <a:ext cx="5474970" cy="3193733"/>
          </a:xfrm>
          <a:prstGeom prst="rect">
            <a:avLst/>
          </a:prstGeom>
          <a:noFill/>
          <a:ln w="9525">
            <a:noFill/>
            <a:miter lim="800000"/>
            <a:headEnd/>
            <a:tailEnd/>
          </a:ln>
        </p:spPr>
      </p:pic>
    </p:spTree>
    <p:extLst>
      <p:ext uri="{BB962C8B-B14F-4D97-AF65-F5344CB8AC3E}">
        <p14:creationId xmlns:p14="http://schemas.microsoft.com/office/powerpoint/2010/main" xmlns="" val="3030132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p:nvPr>
        </p:nvSpPr>
        <p:spPr/>
        <p:txBody>
          <a:bodyPr/>
          <a:lstStyle/>
          <a:p>
            <a:r>
              <a:rPr lang="pt-BR" dirty="0"/>
              <a:t>PDSA: Exemplo</a:t>
            </a:r>
          </a:p>
        </p:txBody>
      </p:sp>
      <p:sp>
        <p:nvSpPr>
          <p:cNvPr id="2536451" name="Rectangle 3"/>
          <p:cNvSpPr>
            <a:spLocks noChangeArrowheads="1"/>
          </p:cNvSpPr>
          <p:nvPr/>
        </p:nvSpPr>
        <p:spPr bwMode="auto">
          <a:xfrm>
            <a:off x="1482329" y="2403444"/>
            <a:ext cx="3143250" cy="914400"/>
          </a:xfrm>
          <a:prstGeom prst="rect">
            <a:avLst/>
          </a:prstGeom>
          <a:noFill/>
          <a:ln w="9525">
            <a:noFill/>
            <a:miter lim="800000"/>
            <a:headEnd/>
            <a:tailEnd/>
          </a:ln>
        </p:spPr>
        <p:txBody>
          <a:bodyPr lIns="68574" tIns="34287" rIns="68574" bIns="34287"/>
          <a:lstStyle/>
          <a:p>
            <a:pPr marL="134541" indent="-134541" fontAlgn="base">
              <a:lnSpc>
                <a:spcPct val="80000"/>
              </a:lnSpc>
              <a:spcBef>
                <a:spcPct val="20000"/>
              </a:spcBef>
              <a:spcAft>
                <a:spcPct val="0"/>
              </a:spcAft>
              <a:buClr>
                <a:srgbClr val="9FB8CD"/>
              </a:buClr>
              <a:buSzPct val="75000"/>
              <a:defRPr/>
            </a:pPr>
            <a:r>
              <a:rPr lang="pt-BR" sz="1500" b="1" dirty="0">
                <a:solidFill>
                  <a:prstClr val="black"/>
                </a:solidFill>
                <a:latin typeface="Calibri" pitchFamily="34" charset="0"/>
                <a:cs typeface="Arial" charset="0"/>
              </a:rPr>
              <a:t>Questões</a:t>
            </a:r>
          </a:p>
          <a:p>
            <a:pPr marL="257175" indent="-257175" fontAlgn="base">
              <a:lnSpc>
                <a:spcPct val="80000"/>
              </a:lnSpc>
              <a:spcBef>
                <a:spcPct val="20000"/>
              </a:spcBef>
              <a:spcAft>
                <a:spcPct val="0"/>
              </a:spcAft>
              <a:buSzPct val="75000"/>
              <a:buFont typeface="+mj-lt"/>
              <a:buAutoNum type="arabicPeriod"/>
              <a:defRPr/>
            </a:pPr>
            <a:r>
              <a:rPr lang="pt-BR" sz="1200" dirty="0">
                <a:solidFill>
                  <a:prstClr val="black"/>
                </a:solidFill>
                <a:latin typeface="Calibri" pitchFamily="34" charset="0"/>
                <a:cs typeface="Arial" charset="0"/>
              </a:rPr>
              <a:t>Como é a distribuição dos valores das compras?</a:t>
            </a:r>
          </a:p>
          <a:p>
            <a:pPr marL="257175" indent="-257175" fontAlgn="base">
              <a:lnSpc>
                <a:spcPct val="80000"/>
              </a:lnSpc>
              <a:spcBef>
                <a:spcPct val="20000"/>
              </a:spcBef>
              <a:spcAft>
                <a:spcPct val="0"/>
              </a:spcAft>
              <a:buSzPct val="75000"/>
              <a:buFont typeface="+mj-lt"/>
              <a:buAutoNum type="arabicPeriod"/>
              <a:defRPr/>
            </a:pPr>
            <a:r>
              <a:rPr lang="pt-BR" sz="1200" dirty="0">
                <a:solidFill>
                  <a:prstClr val="black"/>
                </a:solidFill>
                <a:latin typeface="Calibri" pitchFamily="34" charset="0"/>
                <a:cs typeface="Arial" charset="0"/>
              </a:rPr>
              <a:t>Quais tipos de compras são mais freqüentes?</a:t>
            </a:r>
          </a:p>
        </p:txBody>
      </p:sp>
      <p:sp>
        <p:nvSpPr>
          <p:cNvPr id="2536452" name="Rectangle 4"/>
          <p:cNvSpPr>
            <a:spLocks noChangeArrowheads="1"/>
          </p:cNvSpPr>
          <p:nvPr/>
        </p:nvSpPr>
        <p:spPr bwMode="auto">
          <a:xfrm>
            <a:off x="4514850" y="2403444"/>
            <a:ext cx="3257550" cy="971550"/>
          </a:xfrm>
          <a:prstGeom prst="rect">
            <a:avLst/>
          </a:prstGeom>
          <a:noFill/>
          <a:ln w="9525" algn="ctr">
            <a:noFill/>
            <a:miter lim="800000"/>
            <a:headEnd/>
            <a:tailEnd/>
          </a:ln>
        </p:spPr>
        <p:txBody>
          <a:bodyPr lIns="68574" tIns="34287" rIns="68574" bIns="34287"/>
          <a:lstStyle/>
          <a:p>
            <a:pPr marL="270272" indent="-134541" fontAlgn="base">
              <a:lnSpc>
                <a:spcPct val="80000"/>
              </a:lnSpc>
              <a:spcBef>
                <a:spcPct val="20000"/>
              </a:spcBef>
              <a:spcAft>
                <a:spcPct val="0"/>
              </a:spcAft>
              <a:buClr>
                <a:srgbClr val="9FB8CD"/>
              </a:buClr>
              <a:buSzPct val="75000"/>
              <a:tabLst>
                <a:tab pos="197644" algn="l"/>
              </a:tabLst>
              <a:defRPr/>
            </a:pPr>
            <a:r>
              <a:rPr lang="pt-BR" sz="1500" b="1" dirty="0">
                <a:solidFill>
                  <a:prstClr val="black"/>
                </a:solidFill>
                <a:latin typeface="Calibri" pitchFamily="34" charset="0"/>
                <a:cs typeface="Arial" charset="0"/>
              </a:rPr>
              <a:t>Predições</a:t>
            </a:r>
          </a:p>
          <a:p>
            <a:pPr marL="392906" indent="-257175" fontAlgn="base">
              <a:lnSpc>
                <a:spcPct val="80000"/>
              </a:lnSpc>
              <a:spcBef>
                <a:spcPct val="20000"/>
              </a:spcBef>
              <a:spcAft>
                <a:spcPct val="0"/>
              </a:spcAft>
              <a:buSzPct val="75000"/>
              <a:buFont typeface="+mj-lt"/>
              <a:buAutoNum type="arabicPeriod"/>
              <a:tabLst>
                <a:tab pos="197644" algn="l"/>
              </a:tabLst>
              <a:defRPr/>
            </a:pPr>
            <a:r>
              <a:rPr lang="pt-BR" sz="1200" dirty="0">
                <a:solidFill>
                  <a:prstClr val="black"/>
                </a:solidFill>
                <a:latin typeface="Calibri" pitchFamily="34" charset="0"/>
                <a:cs typeface="Arial" charset="0"/>
              </a:rPr>
              <a:t>A maior parte das compras está entre R$ 2.000 e R$ 3.000</a:t>
            </a:r>
          </a:p>
          <a:p>
            <a:pPr marL="392906" indent="-257175" fontAlgn="base">
              <a:lnSpc>
                <a:spcPct val="80000"/>
              </a:lnSpc>
              <a:spcBef>
                <a:spcPct val="20000"/>
              </a:spcBef>
              <a:spcAft>
                <a:spcPct val="0"/>
              </a:spcAft>
              <a:buSzPct val="75000"/>
              <a:buFont typeface="+mj-lt"/>
              <a:buAutoNum type="arabicPeriod"/>
              <a:tabLst>
                <a:tab pos="197644" algn="l"/>
              </a:tabLst>
              <a:defRPr/>
            </a:pPr>
            <a:r>
              <a:rPr lang="pt-BR" sz="1200" dirty="0">
                <a:solidFill>
                  <a:prstClr val="black"/>
                </a:solidFill>
                <a:latin typeface="Calibri" pitchFamily="34" charset="0"/>
                <a:cs typeface="Arial" charset="0"/>
              </a:rPr>
              <a:t>O tipo de compra mais freqüente é o “Menor preço””. Poucas compras são do tipo “”Reservado”</a:t>
            </a:r>
          </a:p>
        </p:txBody>
      </p:sp>
      <p:sp>
        <p:nvSpPr>
          <p:cNvPr id="2536453" name="Rectangle 5"/>
          <p:cNvSpPr>
            <a:spLocks noChangeArrowheads="1"/>
          </p:cNvSpPr>
          <p:nvPr/>
        </p:nvSpPr>
        <p:spPr bwMode="auto">
          <a:xfrm>
            <a:off x="1428750" y="2159571"/>
            <a:ext cx="6400800" cy="189310"/>
          </a:xfrm>
          <a:prstGeom prst="rect">
            <a:avLst/>
          </a:prstGeom>
          <a:noFill/>
          <a:ln w="9525" algn="ctr">
            <a:noFill/>
            <a:miter lim="800000"/>
            <a:headEnd/>
            <a:tailEnd/>
          </a:ln>
        </p:spPr>
        <p:txBody>
          <a:bodyPr wrap="none" lIns="68574" tIns="34287" rIns="68574" bIns="34287" anchor="ctr"/>
          <a:lstStyle/>
          <a:p>
            <a:pPr fontAlgn="base">
              <a:spcBef>
                <a:spcPct val="0"/>
              </a:spcBef>
              <a:spcAft>
                <a:spcPct val="0"/>
              </a:spcAft>
            </a:pPr>
            <a:r>
              <a:rPr lang="pt-BR" sz="1500" b="1" dirty="0">
                <a:solidFill>
                  <a:prstClr val="black"/>
                </a:solidFill>
                <a:latin typeface="Calibri" pitchFamily="34" charset="0"/>
                <a:cs typeface="Arial" charset="0"/>
              </a:rPr>
              <a:t>Objetivo: Conhecer como se comporta a demanda para o setor de compras</a:t>
            </a:r>
          </a:p>
        </p:txBody>
      </p:sp>
      <p:sp>
        <p:nvSpPr>
          <p:cNvPr id="2536455" name="Rectangle 7"/>
          <p:cNvSpPr>
            <a:spLocks noChangeArrowheads="1"/>
          </p:cNvSpPr>
          <p:nvPr/>
        </p:nvSpPr>
        <p:spPr bwMode="auto">
          <a:xfrm>
            <a:off x="1485900" y="3320988"/>
            <a:ext cx="5486400" cy="1600200"/>
          </a:xfrm>
          <a:prstGeom prst="rect">
            <a:avLst/>
          </a:prstGeom>
          <a:noFill/>
          <a:ln w="9525">
            <a:noFill/>
            <a:miter lim="800000"/>
            <a:headEnd/>
            <a:tailEnd/>
          </a:ln>
        </p:spPr>
        <p:txBody>
          <a:bodyPr lIns="68574" tIns="34287" rIns="68574" bIns="34287"/>
          <a:lstStyle/>
          <a:p>
            <a:pPr marL="134541" indent="-134541" fontAlgn="base">
              <a:lnSpc>
                <a:spcPct val="90000"/>
              </a:lnSpc>
              <a:spcBef>
                <a:spcPct val="35000"/>
              </a:spcBef>
              <a:spcAft>
                <a:spcPct val="0"/>
              </a:spcAft>
              <a:buClr>
                <a:srgbClr val="9FB8CD"/>
              </a:buClr>
              <a:buSzPct val="75000"/>
            </a:pPr>
            <a:r>
              <a:rPr lang="pt-BR" sz="1500" b="1" dirty="0">
                <a:solidFill>
                  <a:prstClr val="black"/>
                </a:solidFill>
                <a:latin typeface="Calibri" pitchFamily="34" charset="0"/>
                <a:cs typeface="Arial" charset="0"/>
              </a:rPr>
              <a:t>Plano de coleta de dados</a:t>
            </a:r>
          </a:p>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De uma amostra de 200 compras realizadas nos últimos seis meses anotar o valor e o tipo de compras</a:t>
            </a:r>
          </a:p>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O Alberto é responsável por coletar os dados. Instruí-lo sobre como amostrar, anotar os valores e digitar em uma planilha</a:t>
            </a:r>
          </a:p>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A Madalena deve preparar um gráfico de frequência dos valores das compras e um gráfico de barras com as porcentagens por tipo de compra</a:t>
            </a:r>
          </a:p>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A equipe deve se reunir para analisar os gráficos</a:t>
            </a:r>
          </a:p>
        </p:txBody>
      </p:sp>
      <p:sp>
        <p:nvSpPr>
          <p:cNvPr id="2536456" name="Rectangle 8"/>
          <p:cNvSpPr>
            <a:spLocks noChangeArrowheads="1"/>
          </p:cNvSpPr>
          <p:nvPr/>
        </p:nvSpPr>
        <p:spPr bwMode="auto">
          <a:xfrm>
            <a:off x="1543050" y="4982598"/>
            <a:ext cx="6115050" cy="228600"/>
          </a:xfrm>
          <a:prstGeom prst="rect">
            <a:avLst/>
          </a:prstGeom>
          <a:solidFill>
            <a:srgbClr val="99CCFF"/>
          </a:solidFill>
          <a:ln w="9525" algn="ctr">
            <a:solidFill>
              <a:schemeClr val="tx1"/>
            </a:solidFill>
            <a:miter lim="800000"/>
            <a:headEnd/>
            <a:tailEnd/>
          </a:ln>
        </p:spPr>
        <p:txBody>
          <a:bodyPr wrap="none" lIns="68574" tIns="34287" rIns="68574" bIns="34287" anchor="ctr"/>
          <a:lstStyle/>
          <a:p>
            <a:pPr algn="ctr" fontAlgn="base">
              <a:spcBef>
                <a:spcPct val="0"/>
              </a:spcBef>
              <a:spcAft>
                <a:spcPct val="0"/>
              </a:spcAft>
            </a:pPr>
            <a:r>
              <a:rPr lang="pt-BR" sz="1350">
                <a:solidFill>
                  <a:prstClr val="black"/>
                </a:solidFill>
                <a:latin typeface="Calibri" pitchFamily="34" charset="0"/>
                <a:cs typeface="Arial" charset="0"/>
              </a:rPr>
              <a:t>DO</a:t>
            </a:r>
          </a:p>
        </p:txBody>
      </p:sp>
      <p:sp>
        <p:nvSpPr>
          <p:cNvPr id="2536457" name="Rectangle 9"/>
          <p:cNvSpPr>
            <a:spLocks noChangeArrowheads="1"/>
          </p:cNvSpPr>
          <p:nvPr/>
        </p:nvSpPr>
        <p:spPr bwMode="auto">
          <a:xfrm>
            <a:off x="1543050" y="5189190"/>
            <a:ext cx="5772150" cy="400050"/>
          </a:xfrm>
          <a:prstGeom prst="rect">
            <a:avLst/>
          </a:prstGeom>
          <a:noFill/>
          <a:ln w="9525" algn="ctr">
            <a:noFill/>
            <a:miter lim="800000"/>
            <a:headEnd/>
            <a:tailEnd/>
          </a:ln>
        </p:spPr>
        <p:txBody>
          <a:bodyPr lIns="68574" tIns="34287" rIns="68574" bIns="34287"/>
          <a:lstStyle/>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Coletar os dados</a:t>
            </a:r>
          </a:p>
          <a:p>
            <a:pPr marL="134541" indent="-134541" fontAlgn="base">
              <a:lnSpc>
                <a:spcPct val="90000"/>
              </a:lnSpc>
              <a:spcBef>
                <a:spcPct val="35000"/>
              </a:spcBef>
              <a:spcAft>
                <a:spcPct val="0"/>
              </a:spcAft>
              <a:buClr>
                <a:srgbClr val="9FB8CD"/>
              </a:buClr>
              <a:buSzPct val="75000"/>
              <a:buFont typeface="Wingdings" pitchFamily="2" charset="2"/>
              <a:buChar char="§"/>
            </a:pPr>
            <a:r>
              <a:rPr lang="pt-BR" sz="1200" dirty="0">
                <a:solidFill>
                  <a:prstClr val="black"/>
                </a:solidFill>
                <a:latin typeface="Calibri" pitchFamily="34" charset="0"/>
                <a:cs typeface="Arial" charset="0"/>
              </a:rPr>
              <a:t>Observar e anotar anomalias durante o processo de coleta dos dados</a:t>
            </a:r>
          </a:p>
        </p:txBody>
      </p:sp>
      <p:sp>
        <p:nvSpPr>
          <p:cNvPr id="2536458" name="Rectangle 10"/>
          <p:cNvSpPr>
            <a:spLocks noChangeArrowheads="1"/>
          </p:cNvSpPr>
          <p:nvPr/>
        </p:nvSpPr>
        <p:spPr bwMode="auto">
          <a:xfrm>
            <a:off x="1485900" y="1850250"/>
            <a:ext cx="6115050" cy="228600"/>
          </a:xfrm>
          <a:prstGeom prst="rect">
            <a:avLst/>
          </a:prstGeom>
          <a:solidFill>
            <a:srgbClr val="99CCFF"/>
          </a:solidFill>
          <a:ln w="9525" algn="ctr">
            <a:solidFill>
              <a:schemeClr val="tx1"/>
            </a:solidFill>
            <a:miter lim="800000"/>
            <a:headEnd/>
            <a:tailEnd/>
          </a:ln>
        </p:spPr>
        <p:txBody>
          <a:bodyPr wrap="none" lIns="68574" tIns="34287" rIns="68574" bIns="34287" anchor="ctr"/>
          <a:lstStyle/>
          <a:p>
            <a:pPr algn="ctr" fontAlgn="base">
              <a:spcBef>
                <a:spcPct val="0"/>
              </a:spcBef>
              <a:spcAft>
                <a:spcPct val="0"/>
              </a:spcAft>
            </a:pPr>
            <a:r>
              <a:rPr lang="pt-BR" sz="1350">
                <a:solidFill>
                  <a:prstClr val="black"/>
                </a:solidFill>
                <a:latin typeface="Calibri" pitchFamily="34" charset="0"/>
                <a:cs typeface="Arial" charset="0"/>
              </a:rPr>
              <a:t>PLAN</a:t>
            </a:r>
          </a:p>
        </p:txBody>
      </p:sp>
    </p:spTree>
    <p:extLst>
      <p:ext uri="{BB962C8B-B14F-4D97-AF65-F5344CB8AC3E}">
        <p14:creationId xmlns:p14="http://schemas.microsoft.com/office/powerpoint/2010/main" xmlns="" val="32884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6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6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64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64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536455"/>
                                        </p:tgtEl>
                                        <p:attrNameLst>
                                          <p:attrName>style.visibility</p:attrName>
                                        </p:attrNameLst>
                                      </p:cBhvr>
                                      <p:to>
                                        <p:strVal val="visible"/>
                                      </p:to>
                                    </p:set>
                                    <p:animEffect transition="in" filter="box(in)">
                                      <p:cBhvr>
                                        <p:cTn id="23" dur="500"/>
                                        <p:tgtEl>
                                          <p:spTgt spid="253645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3645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36457"/>
                                        </p:tgtEl>
                                        <p:attrNameLst>
                                          <p:attrName>style.visibility</p:attrName>
                                        </p:attrNameLst>
                                      </p:cBhvr>
                                      <p:to>
                                        <p:strVal val="visible"/>
                                      </p:to>
                                    </p:set>
                                    <p:animEffect transition="in" filter="box(in)">
                                      <p:cBhvr>
                                        <p:cTn id="32" dur="500"/>
                                        <p:tgtEl>
                                          <p:spTgt spid="2536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6451" grpId="0"/>
      <p:bldP spid="2536452" grpId="0"/>
      <p:bldP spid="2536453" grpId="0"/>
      <p:bldP spid="2536455" grpId="0"/>
      <p:bldP spid="2536456" grpId="0" animBg="1"/>
      <p:bldP spid="2536457" grpId="0"/>
      <p:bldP spid="253645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a:t>Planilha de dados (24 primeiras linhas)</a:t>
            </a:r>
          </a:p>
        </p:txBody>
      </p:sp>
      <p:graphicFrame>
        <p:nvGraphicFramePr>
          <p:cNvPr id="16386" name="Object 2"/>
          <p:cNvGraphicFramePr>
            <a:graphicFrameLocks noGrp="1" noChangeAspect="1"/>
          </p:cNvGraphicFramePr>
          <p:nvPr>
            <p:ph sz="quarter" idx="1"/>
            <p:extLst/>
          </p:nvPr>
        </p:nvGraphicFramePr>
        <p:xfrm>
          <a:off x="2023110" y="2223994"/>
          <a:ext cx="5805965" cy="3475053"/>
        </p:xfrm>
        <a:graphic>
          <a:graphicData uri="http://schemas.openxmlformats.org/presentationml/2006/ole">
            <p:oleObj spid="_x0000_s4103" name="Planilha" r:id="rId4" imgW="6702616" imgH="4011102" progId="">
              <p:embed/>
            </p:oleObj>
          </a:graphicData>
        </a:graphic>
      </p:graphicFrame>
    </p:spTree>
    <p:extLst>
      <p:ext uri="{BB962C8B-B14F-4D97-AF65-F5344CB8AC3E}">
        <p14:creationId xmlns:p14="http://schemas.microsoft.com/office/powerpoint/2010/main" xmlns="" val="1187506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title"/>
          </p:nvPr>
        </p:nvSpPr>
        <p:spPr/>
        <p:txBody>
          <a:bodyPr vert="horz" lIns="68574" tIns="34287" rIns="68574" bIns="34287" anchor="b" anchorCtr="0">
            <a:normAutofit/>
          </a:bodyPr>
          <a:lstStyle/>
          <a:p>
            <a:r>
              <a:rPr lang="pt-BR" dirty="0"/>
              <a:t>PDSA: Exemplo </a:t>
            </a:r>
          </a:p>
        </p:txBody>
      </p:sp>
      <p:sp>
        <p:nvSpPr>
          <p:cNvPr id="2538499" name="Rectangle 3"/>
          <p:cNvSpPr>
            <a:spLocks noChangeArrowheads="1"/>
          </p:cNvSpPr>
          <p:nvPr/>
        </p:nvSpPr>
        <p:spPr bwMode="auto">
          <a:xfrm>
            <a:off x="1485900" y="1768079"/>
            <a:ext cx="5943600" cy="228600"/>
          </a:xfrm>
          <a:prstGeom prst="rect">
            <a:avLst/>
          </a:prstGeom>
          <a:solidFill>
            <a:srgbClr val="99CCFF"/>
          </a:solidFill>
          <a:ln w="9525" algn="ctr">
            <a:solidFill>
              <a:schemeClr val="tx1"/>
            </a:solidFill>
            <a:miter lim="800000"/>
            <a:headEnd/>
            <a:tailEnd/>
          </a:ln>
        </p:spPr>
        <p:txBody>
          <a:bodyPr wrap="none" lIns="68574" tIns="34287" rIns="68574" bIns="34287" anchor="ctr"/>
          <a:lstStyle/>
          <a:p>
            <a:pPr algn="ctr" fontAlgn="base">
              <a:spcBef>
                <a:spcPct val="0"/>
              </a:spcBef>
              <a:spcAft>
                <a:spcPct val="0"/>
              </a:spcAft>
            </a:pPr>
            <a:r>
              <a:rPr lang="pt-BR" sz="1350">
                <a:solidFill>
                  <a:prstClr val="black"/>
                </a:solidFill>
                <a:latin typeface="Tw Cen MT" pitchFamily="34" charset="0"/>
                <a:cs typeface="Arial" charset="0"/>
              </a:rPr>
              <a:t>STUDY</a:t>
            </a:r>
          </a:p>
        </p:txBody>
      </p:sp>
      <p:sp>
        <p:nvSpPr>
          <p:cNvPr id="2538500" name="Rectangle 4"/>
          <p:cNvSpPr>
            <a:spLocks noChangeArrowheads="1"/>
          </p:cNvSpPr>
          <p:nvPr/>
        </p:nvSpPr>
        <p:spPr bwMode="auto">
          <a:xfrm>
            <a:off x="1257300" y="3979069"/>
            <a:ext cx="3086100" cy="682229"/>
          </a:xfrm>
          <a:prstGeom prst="rect">
            <a:avLst/>
          </a:prstGeom>
          <a:noFill/>
          <a:ln w="9525">
            <a:noFill/>
            <a:miter lim="800000"/>
            <a:headEnd/>
            <a:tailEnd/>
          </a:ln>
        </p:spPr>
        <p:txBody>
          <a:bodyPr lIns="68574" tIns="34287" rIns="68574" bIns="34287"/>
          <a:lstStyle/>
          <a:p>
            <a:pPr marL="134541" indent="-134541" fontAlgn="base">
              <a:lnSpc>
                <a:spcPct val="80000"/>
              </a:lnSpc>
              <a:spcBef>
                <a:spcPct val="20000"/>
              </a:spcBef>
              <a:spcAft>
                <a:spcPct val="0"/>
              </a:spcAft>
              <a:buClr>
                <a:srgbClr val="9FB8CD"/>
              </a:buClr>
              <a:buSzPct val="75000"/>
            </a:pPr>
            <a:r>
              <a:rPr lang="pt-BR" sz="1200" dirty="0">
                <a:solidFill>
                  <a:prstClr val="black"/>
                </a:solidFill>
                <a:latin typeface="Calibri" pitchFamily="34" charset="0"/>
                <a:cs typeface="Arial" charset="0"/>
              </a:rPr>
              <a:t>	Mais de 80% dos valores estão abaixo de R$2K, sugerindo que um processo mais simples pode ser desenvolvido para essas compras</a:t>
            </a:r>
            <a:endParaRPr lang="pt-BR" sz="1200" dirty="0">
              <a:solidFill>
                <a:srgbClr val="000099"/>
              </a:solidFill>
              <a:latin typeface="Calibri" pitchFamily="34" charset="0"/>
              <a:cs typeface="Arial" charset="0"/>
            </a:endParaRPr>
          </a:p>
        </p:txBody>
      </p:sp>
      <p:sp>
        <p:nvSpPr>
          <p:cNvPr id="2538501" name="Rectangle 5"/>
          <p:cNvSpPr>
            <a:spLocks noChangeArrowheads="1"/>
          </p:cNvSpPr>
          <p:nvPr/>
        </p:nvSpPr>
        <p:spPr bwMode="auto">
          <a:xfrm>
            <a:off x="1428750" y="4671138"/>
            <a:ext cx="5943600" cy="200025"/>
          </a:xfrm>
          <a:prstGeom prst="rect">
            <a:avLst/>
          </a:prstGeom>
          <a:solidFill>
            <a:srgbClr val="99CCFF"/>
          </a:solidFill>
          <a:ln w="9525" algn="ctr">
            <a:solidFill>
              <a:schemeClr val="tx1"/>
            </a:solidFill>
            <a:miter lim="800000"/>
            <a:headEnd/>
            <a:tailEnd/>
          </a:ln>
        </p:spPr>
        <p:txBody>
          <a:bodyPr wrap="none" lIns="68574" tIns="34287" rIns="68574" bIns="34287" anchor="ctr"/>
          <a:lstStyle/>
          <a:p>
            <a:pPr algn="ctr" fontAlgn="base">
              <a:spcBef>
                <a:spcPct val="0"/>
              </a:spcBef>
              <a:spcAft>
                <a:spcPct val="0"/>
              </a:spcAft>
            </a:pPr>
            <a:r>
              <a:rPr lang="pt-BR" sz="1350">
                <a:solidFill>
                  <a:prstClr val="black"/>
                </a:solidFill>
                <a:latin typeface="Calibri" pitchFamily="34" charset="0"/>
                <a:cs typeface="Arial" charset="0"/>
              </a:rPr>
              <a:t>ACT</a:t>
            </a:r>
          </a:p>
        </p:txBody>
      </p:sp>
      <p:sp>
        <p:nvSpPr>
          <p:cNvPr id="2538502" name="Rectangle 6"/>
          <p:cNvSpPr>
            <a:spLocks noChangeArrowheads="1"/>
          </p:cNvSpPr>
          <p:nvPr/>
        </p:nvSpPr>
        <p:spPr bwMode="auto">
          <a:xfrm>
            <a:off x="1428750" y="4899738"/>
            <a:ext cx="5943600" cy="800100"/>
          </a:xfrm>
          <a:prstGeom prst="rect">
            <a:avLst/>
          </a:prstGeom>
          <a:noFill/>
          <a:ln w="9525">
            <a:noFill/>
            <a:miter lim="800000"/>
            <a:headEnd/>
            <a:tailEnd/>
          </a:ln>
        </p:spPr>
        <p:txBody>
          <a:bodyPr lIns="68574" tIns="34287" rIns="68574" bIns="34287"/>
          <a:lstStyle/>
          <a:p>
            <a:pPr marL="134541" indent="-134541" fontAlgn="base">
              <a:lnSpc>
                <a:spcPct val="80000"/>
              </a:lnSpc>
              <a:spcBef>
                <a:spcPct val="40000"/>
              </a:spcBef>
              <a:spcAft>
                <a:spcPct val="0"/>
              </a:spcAft>
              <a:buClr>
                <a:srgbClr val="9FB8CD"/>
              </a:buClr>
              <a:buSzPct val="75000"/>
              <a:buFont typeface="Wingdings" pitchFamily="2" charset="2"/>
              <a:buAutoNum type="arabicPeriod"/>
            </a:pPr>
            <a:r>
              <a:rPr lang="pt-BR" sz="1200" dirty="0">
                <a:solidFill>
                  <a:prstClr val="black"/>
                </a:solidFill>
                <a:latin typeface="Calibri" pitchFamily="34" charset="0"/>
                <a:cs typeface="Arial" charset="0"/>
              </a:rPr>
              <a:t>Entrevistar os compradores para entender as causas de demora em aquisições abaixo de R$2K</a:t>
            </a:r>
          </a:p>
          <a:p>
            <a:pPr marL="134541" indent="-134541" fontAlgn="base">
              <a:lnSpc>
                <a:spcPct val="80000"/>
              </a:lnSpc>
              <a:spcBef>
                <a:spcPct val="40000"/>
              </a:spcBef>
              <a:spcAft>
                <a:spcPct val="0"/>
              </a:spcAft>
              <a:buClr>
                <a:srgbClr val="9FB8CD"/>
              </a:buClr>
              <a:buSzPct val="75000"/>
              <a:buFont typeface="Wingdings" pitchFamily="2" charset="2"/>
              <a:buAutoNum type="arabicPeriod"/>
            </a:pPr>
            <a:r>
              <a:rPr lang="pt-BR" sz="1200" dirty="0">
                <a:solidFill>
                  <a:prstClr val="black"/>
                </a:solidFill>
                <a:latin typeface="Calibri" pitchFamily="34" charset="0"/>
                <a:cs typeface="Arial" charset="0"/>
              </a:rPr>
              <a:t>Iniciar um novo ciclo PDSA para avaliar se existe diferenças no tempo médio de aquisição entre “Reservado” e “Menor preço”</a:t>
            </a:r>
          </a:p>
        </p:txBody>
      </p:sp>
      <p:sp>
        <p:nvSpPr>
          <p:cNvPr id="2538505" name="Rectangle 9"/>
          <p:cNvSpPr>
            <a:spLocks noChangeArrowheads="1"/>
          </p:cNvSpPr>
          <p:nvPr/>
        </p:nvSpPr>
        <p:spPr bwMode="auto">
          <a:xfrm>
            <a:off x="4326731" y="4018360"/>
            <a:ext cx="3257550" cy="556022"/>
          </a:xfrm>
          <a:prstGeom prst="rect">
            <a:avLst/>
          </a:prstGeom>
          <a:noFill/>
          <a:ln w="9525">
            <a:noFill/>
            <a:miter lim="800000"/>
            <a:headEnd/>
            <a:tailEnd/>
          </a:ln>
        </p:spPr>
        <p:txBody>
          <a:bodyPr lIns="68574" tIns="34287" rIns="68574" bIns="34287"/>
          <a:lstStyle/>
          <a:p>
            <a:pPr marL="134541" indent="-134541" fontAlgn="base">
              <a:lnSpc>
                <a:spcPct val="80000"/>
              </a:lnSpc>
              <a:spcBef>
                <a:spcPct val="20000"/>
              </a:spcBef>
              <a:spcAft>
                <a:spcPct val="0"/>
              </a:spcAft>
              <a:buClr>
                <a:srgbClr val="9FB8CD"/>
              </a:buClr>
              <a:buSzPct val="75000"/>
            </a:pPr>
            <a:r>
              <a:rPr lang="pt-BR" sz="1200">
                <a:solidFill>
                  <a:prstClr val="black"/>
                </a:solidFill>
                <a:latin typeface="Calibri" pitchFamily="34" charset="0"/>
                <a:cs typeface="Arial" charset="0"/>
              </a:rPr>
              <a:t>	50% das compras é do tipo  “Reservado” , contradizendo a predição inicial</a:t>
            </a:r>
            <a:endParaRPr lang="pt-BR" sz="1200">
              <a:solidFill>
                <a:srgbClr val="000099"/>
              </a:solidFill>
              <a:latin typeface="Calibri" pitchFamily="34" charset="0"/>
              <a:cs typeface="Arial" charset="0"/>
            </a:endParaRPr>
          </a:p>
        </p:txBody>
      </p:sp>
      <p:pic>
        <p:nvPicPr>
          <p:cNvPr id="102404" name="Picture 4"/>
          <p:cNvPicPr>
            <a:picLocks noChangeAspect="1" noChangeArrowheads="1"/>
          </p:cNvPicPr>
          <p:nvPr/>
        </p:nvPicPr>
        <p:blipFill>
          <a:blip r:embed="rId3" cstate="print"/>
          <a:srcRect/>
          <a:stretch>
            <a:fillRect/>
          </a:stretch>
        </p:blipFill>
        <p:spPr bwMode="auto">
          <a:xfrm>
            <a:off x="1464469" y="2035970"/>
            <a:ext cx="2806304" cy="1889522"/>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4518422" y="2035970"/>
            <a:ext cx="2805113" cy="1889522"/>
          </a:xfrm>
          <a:prstGeom prst="rect">
            <a:avLst/>
          </a:prstGeom>
          <a:noFill/>
          <a:ln w="9525">
            <a:noFill/>
            <a:miter lim="800000"/>
            <a:headEnd/>
            <a:tailEnd/>
          </a:ln>
        </p:spPr>
      </p:pic>
    </p:spTree>
    <p:extLst>
      <p:ext uri="{BB962C8B-B14F-4D97-AF65-F5344CB8AC3E}">
        <p14:creationId xmlns:p14="http://schemas.microsoft.com/office/powerpoint/2010/main" xmlns="" val="9126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38499"/>
                                        </p:tgtEl>
                                        <p:attrNameLst>
                                          <p:attrName>style.visibility</p:attrName>
                                        </p:attrNameLst>
                                      </p:cBhvr>
                                      <p:to>
                                        <p:strVal val="visible"/>
                                      </p:to>
                                    </p:set>
                                    <p:animEffect transition="in" filter="box(in)">
                                      <p:cBhvr>
                                        <p:cTn id="7" dur="500"/>
                                        <p:tgtEl>
                                          <p:spTgt spid="25384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04"/>
                                        </p:tgtEl>
                                        <p:attrNameLst>
                                          <p:attrName>style.visibility</p:attrName>
                                        </p:attrNameLst>
                                      </p:cBhvr>
                                      <p:to>
                                        <p:strVal val="visible"/>
                                      </p:to>
                                    </p:set>
                                    <p:animEffect transition="in" filter="box(in)">
                                      <p:cBhvr>
                                        <p:cTn id="12" dur="500"/>
                                        <p:tgtEl>
                                          <p:spTgt spid="10240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38500"/>
                                        </p:tgtEl>
                                        <p:attrNameLst>
                                          <p:attrName>style.visibility</p:attrName>
                                        </p:attrNameLst>
                                      </p:cBhvr>
                                      <p:to>
                                        <p:strVal val="visible"/>
                                      </p:to>
                                    </p:set>
                                    <p:animEffect transition="in" filter="box(in)">
                                      <p:cBhvr>
                                        <p:cTn id="17" dur="500"/>
                                        <p:tgtEl>
                                          <p:spTgt spid="253850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405"/>
                                        </p:tgtEl>
                                        <p:attrNameLst>
                                          <p:attrName>style.visibility</p:attrName>
                                        </p:attrNameLst>
                                      </p:cBhvr>
                                      <p:to>
                                        <p:strVal val="visible"/>
                                      </p:to>
                                    </p:set>
                                    <p:animEffect transition="in" filter="box(in)">
                                      <p:cBhvr>
                                        <p:cTn id="22" dur="500"/>
                                        <p:tgtEl>
                                          <p:spTgt spid="10240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38505"/>
                                        </p:tgtEl>
                                        <p:attrNameLst>
                                          <p:attrName>style.visibility</p:attrName>
                                        </p:attrNameLst>
                                      </p:cBhvr>
                                      <p:to>
                                        <p:strVal val="visible"/>
                                      </p:to>
                                    </p:set>
                                    <p:animEffect transition="in" filter="box(in)">
                                      <p:cBhvr>
                                        <p:cTn id="27" dur="500"/>
                                        <p:tgtEl>
                                          <p:spTgt spid="253850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38501"/>
                                        </p:tgtEl>
                                        <p:attrNameLst>
                                          <p:attrName>style.visibility</p:attrName>
                                        </p:attrNameLst>
                                      </p:cBhvr>
                                      <p:to>
                                        <p:strVal val="visible"/>
                                      </p:to>
                                    </p:set>
                                    <p:animEffect transition="in" filter="box(in)">
                                      <p:cBhvr>
                                        <p:cTn id="32" dur="500"/>
                                        <p:tgtEl>
                                          <p:spTgt spid="253850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538502"/>
                                        </p:tgtEl>
                                        <p:attrNameLst>
                                          <p:attrName>style.visibility</p:attrName>
                                        </p:attrNameLst>
                                      </p:cBhvr>
                                      <p:to>
                                        <p:strVal val="visible"/>
                                      </p:to>
                                    </p:set>
                                    <p:animEffect transition="in" filter="box(in)">
                                      <p:cBhvr>
                                        <p:cTn id="37" dur="500"/>
                                        <p:tgtEl>
                                          <p:spTgt spid="2538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8499" grpId="0" animBg="1"/>
      <p:bldP spid="2538500" grpId="0"/>
      <p:bldP spid="2538501" grpId="0" animBg="1"/>
      <p:bldP spid="2538502" grpId="0"/>
      <p:bldP spid="253850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pt-BR"/>
              <a:t>Ciclo PDSA (Plan-Do-Study-Act)</a:t>
            </a:r>
          </a:p>
        </p:txBody>
      </p:sp>
      <p:pic>
        <p:nvPicPr>
          <p:cNvPr id="55299" name="Picture 4" descr="modelo para melhoria"/>
          <p:cNvPicPr>
            <a:picLocks noChangeAspect="1" noChangeArrowheads="1"/>
          </p:cNvPicPr>
          <p:nvPr/>
        </p:nvPicPr>
        <p:blipFill>
          <a:blip r:embed="rId3" cstate="print"/>
          <a:srcRect l="32504" t="56342" r="32219" b="21469"/>
          <a:stretch>
            <a:fillRect/>
          </a:stretch>
        </p:blipFill>
        <p:spPr bwMode="auto">
          <a:xfrm>
            <a:off x="2249280" y="2233246"/>
            <a:ext cx="4510658" cy="2127740"/>
          </a:xfrm>
          <a:prstGeom prst="rect">
            <a:avLst/>
          </a:prstGeom>
          <a:noFill/>
          <a:ln w="9525">
            <a:noFill/>
            <a:miter lim="800000"/>
            <a:headEnd/>
            <a:tailEnd/>
          </a:ln>
        </p:spPr>
      </p:pic>
      <p:sp>
        <p:nvSpPr>
          <p:cNvPr id="55300" name="Retângulo 4"/>
          <p:cNvSpPr>
            <a:spLocks noChangeArrowheads="1"/>
          </p:cNvSpPr>
          <p:nvPr/>
        </p:nvSpPr>
        <p:spPr bwMode="auto">
          <a:xfrm>
            <a:off x="2950672" y="4360986"/>
            <a:ext cx="3509294" cy="369332"/>
          </a:xfrm>
          <a:prstGeom prst="rect">
            <a:avLst/>
          </a:prstGeom>
          <a:noFill/>
          <a:ln w="9525">
            <a:noFill/>
            <a:miter lim="800000"/>
            <a:headEnd/>
            <a:tailEnd/>
          </a:ln>
        </p:spPr>
        <p:txBody>
          <a:bodyPr wrap="none">
            <a:spAutoFit/>
          </a:bodyPr>
          <a:lstStyle/>
          <a:p>
            <a:pPr fontAlgn="base">
              <a:spcBef>
                <a:spcPct val="0"/>
              </a:spcBef>
              <a:spcAft>
                <a:spcPct val="0"/>
              </a:spcAft>
            </a:pPr>
            <a:r>
              <a:rPr lang="pt-BR" dirty="0">
                <a:solidFill>
                  <a:prstClr val="black"/>
                </a:solidFill>
                <a:latin typeface="Tw Cen MT" pitchFamily="34" charset="0"/>
                <a:cs typeface="Arial" charset="0"/>
              </a:rPr>
              <a:t>O Ciclo de Aprendizado e Melhoria</a:t>
            </a:r>
          </a:p>
        </p:txBody>
      </p:sp>
    </p:spTree>
    <p:extLst>
      <p:ext uri="{BB962C8B-B14F-4D97-AF65-F5344CB8AC3E}">
        <p14:creationId xmlns:p14="http://schemas.microsoft.com/office/powerpoint/2010/main" xmlns="" val="1615789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205045" y="6422653"/>
            <a:ext cx="2919046" cy="213585"/>
          </a:xfrm>
          <a:prstGeom prst="rect">
            <a:avLst/>
          </a:prstGeom>
          <a:noFill/>
        </p:spPr>
        <p:txBody>
          <a:bodyPr wrap="square" rtlCol="0">
            <a:spAutoFit/>
          </a:bodyPr>
          <a:lstStyle/>
          <a:p>
            <a:pPr fontAlgn="base">
              <a:spcBef>
                <a:spcPct val="0"/>
              </a:spcBef>
              <a:spcAft>
                <a:spcPct val="0"/>
              </a:spcAft>
            </a:pPr>
            <a:r>
              <a:rPr lang="pt-BR" sz="788" dirty="0">
                <a:solidFill>
                  <a:prstClr val="black"/>
                </a:solidFill>
                <a:latin typeface="Arial" charset="0"/>
                <a:cs typeface="Arial" charset="0"/>
              </a:rPr>
              <a:t>Adaptado do livro “The </a:t>
            </a:r>
            <a:r>
              <a:rPr lang="pt-BR" sz="788" dirty="0" err="1">
                <a:solidFill>
                  <a:prstClr val="black"/>
                </a:solidFill>
                <a:latin typeface="Arial" charset="0"/>
                <a:cs typeface="Arial" charset="0"/>
              </a:rPr>
              <a:t>Improvement</a:t>
            </a:r>
            <a:r>
              <a:rPr lang="pt-BR" sz="788" dirty="0">
                <a:solidFill>
                  <a:prstClr val="black"/>
                </a:solidFill>
                <a:latin typeface="Arial" charset="0"/>
                <a:cs typeface="Arial" charset="0"/>
              </a:rPr>
              <a:t> </a:t>
            </a:r>
            <a:r>
              <a:rPr lang="pt-BR" sz="788" dirty="0" err="1">
                <a:solidFill>
                  <a:prstClr val="black"/>
                </a:solidFill>
                <a:latin typeface="Arial" charset="0"/>
                <a:cs typeface="Arial" charset="0"/>
              </a:rPr>
              <a:t>Guide</a:t>
            </a:r>
            <a:r>
              <a:rPr lang="pt-BR" sz="788" dirty="0">
                <a:solidFill>
                  <a:prstClr val="black"/>
                </a:solidFill>
                <a:latin typeface="Arial" charset="0"/>
                <a:cs typeface="Arial" charset="0"/>
              </a:rPr>
              <a:t>” (</a:t>
            </a:r>
            <a:r>
              <a:rPr lang="pt-BR" sz="788" dirty="0" err="1">
                <a:solidFill>
                  <a:prstClr val="black"/>
                </a:solidFill>
                <a:latin typeface="Arial" charset="0"/>
                <a:cs typeface="Arial" charset="0"/>
              </a:rPr>
              <a:t>Langley</a:t>
            </a:r>
            <a:r>
              <a:rPr lang="pt-BR" sz="788" dirty="0">
                <a:solidFill>
                  <a:prstClr val="black"/>
                </a:solidFill>
                <a:latin typeface="Arial" charset="0"/>
                <a:cs typeface="Arial" charset="0"/>
              </a:rPr>
              <a:t> et al)</a:t>
            </a:r>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46368" y="1802422"/>
            <a:ext cx="3041439" cy="4129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ítulo 10"/>
          <p:cNvSpPr>
            <a:spLocks noGrp="1"/>
          </p:cNvSpPr>
          <p:nvPr>
            <p:ph type="title"/>
          </p:nvPr>
        </p:nvSpPr>
        <p:spPr/>
        <p:txBody>
          <a:bodyPr/>
          <a:lstStyle/>
          <a:p>
            <a:r>
              <a:rPr lang="en-US" dirty="0" err="1"/>
              <a:t>Modelo</a:t>
            </a:r>
            <a:r>
              <a:rPr lang="en-US" dirty="0"/>
              <a:t> de </a:t>
            </a:r>
            <a:r>
              <a:rPr lang="en-US" dirty="0" err="1"/>
              <a:t>Melhoria</a:t>
            </a:r>
            <a:endParaRPr lang="pt-BR" dirty="0"/>
          </a:p>
        </p:txBody>
      </p:sp>
    </p:spTree>
    <p:extLst>
      <p:ext uri="{BB962C8B-B14F-4D97-AF65-F5344CB8AC3E}">
        <p14:creationId xmlns:p14="http://schemas.microsoft.com/office/powerpoint/2010/main" xmlns="" val="61514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Rectangle 9"/>
          <p:cNvSpPr>
            <a:spLocks noGrp="1" noChangeArrowheads="1"/>
          </p:cNvSpPr>
          <p:nvPr>
            <p:ph type="title"/>
          </p:nvPr>
        </p:nvSpPr>
        <p:spPr>
          <a:xfrm>
            <a:off x="852855" y="481666"/>
            <a:ext cx="6172200" cy="660759"/>
          </a:xfrm>
        </p:spPr>
        <p:txBody>
          <a:bodyPr>
            <a:normAutofit/>
          </a:bodyPr>
          <a:lstStyle/>
          <a:p>
            <a:r>
              <a:rPr lang="pt-BR" dirty="0"/>
              <a:t>O que é preciso para melhorar um sistema?</a:t>
            </a:r>
          </a:p>
        </p:txBody>
      </p:sp>
      <p:grpSp>
        <p:nvGrpSpPr>
          <p:cNvPr id="2" name="Group 4"/>
          <p:cNvGrpSpPr>
            <a:grpSpLocks noChangeAspect="1"/>
          </p:cNvGrpSpPr>
          <p:nvPr/>
        </p:nvGrpSpPr>
        <p:grpSpPr bwMode="auto">
          <a:xfrm>
            <a:off x="2224452" y="1776356"/>
            <a:ext cx="4466493" cy="4233773"/>
            <a:chOff x="1632" y="960"/>
            <a:chExt cx="2591" cy="2456"/>
          </a:xfrm>
        </p:grpSpPr>
        <p:sp>
          <p:nvSpPr>
            <p:cNvPr id="3" name="AutoShape 3"/>
            <p:cNvSpPr>
              <a:spLocks noChangeAspect="1" noChangeArrowheads="1" noTextEdit="1"/>
            </p:cNvSpPr>
            <p:nvPr/>
          </p:nvSpPr>
          <p:spPr bwMode="auto">
            <a:xfrm>
              <a:off x="1632" y="960"/>
              <a:ext cx="2591" cy="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5" name="Oval 6"/>
            <p:cNvSpPr>
              <a:spLocks noChangeArrowheads="1"/>
            </p:cNvSpPr>
            <p:nvPr/>
          </p:nvSpPr>
          <p:spPr bwMode="auto">
            <a:xfrm>
              <a:off x="2158" y="1093"/>
              <a:ext cx="1562" cy="1610"/>
            </a:xfrm>
            <a:prstGeom prst="ellipse">
              <a:avLst/>
            </a:prstGeom>
            <a:solidFill>
              <a:srgbClr val="99FF6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dirty="0">
                <a:solidFill>
                  <a:prstClr val="black"/>
                </a:solidFill>
                <a:latin typeface="Arial" charset="0"/>
                <a:cs typeface="Arial" charset="0"/>
              </a:endParaRPr>
            </a:p>
          </p:txBody>
        </p:sp>
        <p:sp>
          <p:nvSpPr>
            <p:cNvPr id="6" name="Rectangle 7"/>
            <p:cNvSpPr>
              <a:spLocks noChangeArrowheads="1"/>
            </p:cNvSpPr>
            <p:nvPr/>
          </p:nvSpPr>
          <p:spPr bwMode="auto">
            <a:xfrm>
              <a:off x="1664" y="992"/>
              <a:ext cx="2528" cy="2392"/>
            </a:xfrm>
            <a:prstGeom prst="rect">
              <a:avLst/>
            </a:prstGeom>
            <a:noFill/>
            <a:ln w="50800" cap="rnd">
              <a:no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7" name="Oval 8"/>
            <p:cNvSpPr>
              <a:spLocks noChangeArrowheads="1"/>
            </p:cNvSpPr>
            <p:nvPr/>
          </p:nvSpPr>
          <p:spPr bwMode="auto">
            <a:xfrm>
              <a:off x="2523" y="1694"/>
              <a:ext cx="1562" cy="1610"/>
            </a:xfrm>
            <a:prstGeom prst="ellipse">
              <a:avLst/>
            </a:prstGeom>
            <a:solidFill>
              <a:srgbClr val="99FF6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8" name="Oval 9"/>
            <p:cNvSpPr>
              <a:spLocks noChangeArrowheads="1"/>
            </p:cNvSpPr>
            <p:nvPr/>
          </p:nvSpPr>
          <p:spPr bwMode="auto">
            <a:xfrm>
              <a:off x="1750" y="1694"/>
              <a:ext cx="1562" cy="1610"/>
            </a:xfrm>
            <a:prstGeom prst="ellipse">
              <a:avLst/>
            </a:prstGeom>
            <a:solidFill>
              <a:srgbClr val="99FF66"/>
            </a:solidFill>
            <a:ln w="0">
              <a:solidFill>
                <a:srgbClr val="000000"/>
              </a:solidFill>
              <a:prstDash val="solid"/>
              <a:round/>
              <a:headEnd/>
              <a:tailEnd/>
            </a:ln>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10" name="Oval 10"/>
            <p:cNvSpPr>
              <a:spLocks noChangeArrowheads="1"/>
            </p:cNvSpPr>
            <p:nvPr/>
          </p:nvSpPr>
          <p:spPr bwMode="auto">
            <a:xfrm>
              <a:off x="2523" y="1694"/>
              <a:ext cx="1562" cy="1609"/>
            </a:xfrm>
            <a:prstGeom prst="ellipse">
              <a:avLst/>
            </a:prstGeom>
            <a:noFill/>
            <a:ln w="50800"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11" name="Oval 11"/>
            <p:cNvSpPr>
              <a:spLocks noChangeArrowheads="1"/>
            </p:cNvSpPr>
            <p:nvPr/>
          </p:nvSpPr>
          <p:spPr bwMode="auto">
            <a:xfrm>
              <a:off x="1776" y="1694"/>
              <a:ext cx="1548" cy="1609"/>
            </a:xfrm>
            <a:prstGeom prst="ellipse">
              <a:avLst/>
            </a:prstGeom>
            <a:noFill/>
            <a:ln w="50800"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12" name="Oval 12"/>
            <p:cNvSpPr>
              <a:spLocks noChangeArrowheads="1"/>
            </p:cNvSpPr>
            <p:nvPr/>
          </p:nvSpPr>
          <p:spPr bwMode="auto">
            <a:xfrm>
              <a:off x="2139" y="1092"/>
              <a:ext cx="1598" cy="1611"/>
            </a:xfrm>
            <a:prstGeom prst="ellipse">
              <a:avLst/>
            </a:prstGeom>
            <a:noFill/>
            <a:ln w="50800" cap="rnd">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pt-BR" sz="1350">
                <a:solidFill>
                  <a:prstClr val="black"/>
                </a:solidFill>
                <a:latin typeface="Arial" charset="0"/>
                <a:cs typeface="Arial" charset="0"/>
              </a:endParaRPr>
            </a:p>
          </p:txBody>
        </p:sp>
        <p:sp>
          <p:nvSpPr>
            <p:cNvPr id="13" name="Rectangle 13"/>
            <p:cNvSpPr>
              <a:spLocks noChangeArrowheads="1"/>
            </p:cNvSpPr>
            <p:nvPr/>
          </p:nvSpPr>
          <p:spPr bwMode="auto">
            <a:xfrm>
              <a:off x="3319" y="2688"/>
              <a:ext cx="549"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pt-BR" altLang="pt-BR" sz="1500" dirty="0">
                  <a:solidFill>
                    <a:srgbClr val="000000"/>
                  </a:solidFill>
                  <a:latin typeface="Trebuchet MS" pitchFamily="34" charset="0"/>
                </a:rPr>
                <a:t> Execução</a:t>
              </a:r>
              <a:endParaRPr lang="pt-BR" altLang="pt-BR" sz="1500" dirty="0">
                <a:solidFill>
                  <a:prstClr val="black"/>
                </a:solidFill>
                <a:latin typeface="Trebuchet MS" pitchFamily="34" charset="0"/>
              </a:endParaRPr>
            </a:p>
          </p:txBody>
        </p:sp>
        <p:sp>
          <p:nvSpPr>
            <p:cNvPr id="15" name="Rectangle 15"/>
            <p:cNvSpPr>
              <a:spLocks noChangeArrowheads="1"/>
            </p:cNvSpPr>
            <p:nvPr/>
          </p:nvSpPr>
          <p:spPr bwMode="auto">
            <a:xfrm>
              <a:off x="2592" y="1279"/>
              <a:ext cx="558"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pt-BR" altLang="pt-BR" sz="1875" dirty="0">
                  <a:solidFill>
                    <a:srgbClr val="000000"/>
                  </a:solidFill>
                  <a:latin typeface="Trebuchet MS" pitchFamily="34" charset="0"/>
                </a:rPr>
                <a:t>Vontade</a:t>
              </a:r>
              <a:endParaRPr lang="pt-BR" altLang="pt-BR" sz="1350" dirty="0">
                <a:solidFill>
                  <a:prstClr val="black"/>
                </a:solidFill>
                <a:latin typeface="Trebuchet MS" pitchFamily="34" charset="0"/>
              </a:endParaRPr>
            </a:p>
          </p:txBody>
        </p:sp>
        <p:sp>
          <p:nvSpPr>
            <p:cNvPr id="16" name="Rectangle 16"/>
            <p:cNvSpPr>
              <a:spLocks noChangeArrowheads="1"/>
            </p:cNvSpPr>
            <p:nvPr/>
          </p:nvSpPr>
          <p:spPr bwMode="auto">
            <a:xfrm>
              <a:off x="1931" y="2644"/>
              <a:ext cx="401" cy="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pt-BR" altLang="pt-BR" sz="1875" dirty="0">
                  <a:solidFill>
                    <a:srgbClr val="000000"/>
                  </a:solidFill>
                  <a:latin typeface="Trebuchet MS" pitchFamily="34" charset="0"/>
                </a:rPr>
                <a:t>Ideias</a:t>
              </a:r>
              <a:endParaRPr lang="pt-BR" altLang="pt-BR" sz="1350" dirty="0">
                <a:solidFill>
                  <a:prstClr val="black"/>
                </a:solidFill>
                <a:latin typeface="Trebuchet MS" pitchFamily="34" charset="0"/>
              </a:endParaRPr>
            </a:p>
          </p:txBody>
        </p:sp>
        <p:sp>
          <p:nvSpPr>
            <p:cNvPr id="17" name="Rectangle 17"/>
            <p:cNvSpPr>
              <a:spLocks noChangeArrowheads="1"/>
            </p:cNvSpPr>
            <p:nvPr/>
          </p:nvSpPr>
          <p:spPr bwMode="auto">
            <a:xfrm>
              <a:off x="2552" y="2300"/>
              <a:ext cx="696" cy="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pt-BR" altLang="pt-BR" sz="1500" b="1" dirty="0">
                  <a:solidFill>
                    <a:srgbClr val="464653"/>
                  </a:solidFill>
                  <a:latin typeface="Trebuchet MS" pitchFamily="34" charset="0"/>
                </a:rPr>
                <a:t>   </a:t>
              </a:r>
              <a:r>
                <a:rPr lang="pt-BR" altLang="pt-BR" sz="1500" b="1" dirty="0">
                  <a:solidFill>
                    <a:srgbClr val="FF0000"/>
                  </a:solidFill>
                  <a:latin typeface="Trebuchet MS" pitchFamily="34" charset="0"/>
                </a:rPr>
                <a:t>MELHORIA</a:t>
              </a:r>
              <a:endParaRPr lang="pt-BR" altLang="pt-BR" sz="900" dirty="0">
                <a:solidFill>
                  <a:srgbClr val="FF0000"/>
                </a:solidFill>
                <a:latin typeface="Trebuchet MS" pitchFamily="34" charset="0"/>
              </a:endParaRPr>
            </a:p>
          </p:txBody>
        </p:sp>
      </p:grpSp>
    </p:spTree>
    <p:extLst>
      <p:ext uri="{BB962C8B-B14F-4D97-AF65-F5344CB8AC3E}">
        <p14:creationId xmlns:p14="http://schemas.microsoft.com/office/powerpoint/2010/main" xmlns="" val="2716579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title"/>
          </p:nvPr>
        </p:nvSpPr>
        <p:spPr/>
        <p:txBody>
          <a:bodyPr/>
          <a:lstStyle/>
          <a:p>
            <a:pPr eaLnBrk="1" hangingPunct="1"/>
            <a:r>
              <a:rPr lang="pt-BR"/>
              <a:t>Flexibilidade do Modelo de Melhoria</a:t>
            </a:r>
          </a:p>
        </p:txBody>
      </p:sp>
      <p:sp>
        <p:nvSpPr>
          <p:cNvPr id="68611" name="Rectangle 5"/>
          <p:cNvSpPr>
            <a:spLocks noGrp="1" noChangeArrowheads="1"/>
          </p:cNvSpPr>
          <p:nvPr>
            <p:ph sz="quarter" idx="1"/>
          </p:nvPr>
        </p:nvSpPr>
        <p:spPr/>
        <p:txBody>
          <a:bodyPr/>
          <a:lstStyle/>
          <a:p>
            <a:pPr eaLnBrk="1" hangingPunct="1">
              <a:buClrTx/>
              <a:buFont typeface="Arial" panose="020B0604020202020204" pitchFamily="34" charset="0"/>
              <a:buChar char="•"/>
            </a:pPr>
            <a:r>
              <a:rPr lang="pt-BR" dirty="0"/>
              <a:t>É adaptável para diferentes níveis de formalidade</a:t>
            </a:r>
          </a:p>
          <a:p>
            <a:pPr eaLnBrk="1" hangingPunct="1">
              <a:buClrTx/>
              <a:buFont typeface="Arial" panose="020B0604020202020204" pitchFamily="34" charset="0"/>
              <a:buChar char="•"/>
            </a:pPr>
            <a:r>
              <a:rPr lang="pt-BR" dirty="0"/>
              <a:t>É útil tanto para melhoria de produtos e serviços como para melhoria de processo</a:t>
            </a:r>
          </a:p>
          <a:p>
            <a:pPr eaLnBrk="1" hangingPunct="1">
              <a:buClrTx/>
              <a:buFont typeface="Arial" panose="020B0604020202020204" pitchFamily="34" charset="0"/>
              <a:buChar char="•"/>
            </a:pPr>
            <a:r>
              <a:rPr lang="pt-BR" dirty="0"/>
              <a:t>É aplicável em qualquer tipo de organização</a:t>
            </a:r>
          </a:p>
          <a:p>
            <a:pPr eaLnBrk="1" hangingPunct="1">
              <a:buClrTx/>
              <a:buFont typeface="Arial" panose="020B0604020202020204" pitchFamily="34" charset="0"/>
              <a:buChar char="•"/>
            </a:pPr>
            <a:r>
              <a:rPr lang="pt-BR" dirty="0"/>
              <a:t>É aplicável em quaisquer processos ou sistemas de uma organização</a:t>
            </a:r>
          </a:p>
        </p:txBody>
      </p:sp>
    </p:spTree>
    <p:extLst>
      <p:ext uri="{BB962C8B-B14F-4D97-AF65-F5344CB8AC3E}">
        <p14:creationId xmlns:p14="http://schemas.microsoft.com/office/powerpoint/2010/main" xmlns="" val="3240258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p:txBody>
          <a:bodyPr/>
          <a:lstStyle/>
          <a:p>
            <a:pPr eaLnBrk="1" hangingPunct="1"/>
            <a:r>
              <a:rPr lang="pt-BR"/>
              <a:t>Enfoques de Mudanças para Melhoria</a:t>
            </a:r>
          </a:p>
        </p:txBody>
      </p:sp>
      <p:sp>
        <p:nvSpPr>
          <p:cNvPr id="67587" name="Rectangle 5"/>
          <p:cNvSpPr>
            <a:spLocks noGrp="1" noChangeArrowheads="1"/>
          </p:cNvSpPr>
          <p:nvPr>
            <p:ph sz="quarter" idx="1"/>
          </p:nvPr>
        </p:nvSpPr>
        <p:spPr/>
        <p:txBody>
          <a:bodyPr/>
          <a:lstStyle/>
          <a:p>
            <a:pPr eaLnBrk="1" hangingPunct="1">
              <a:buClrTx/>
              <a:buFont typeface="Arial" panose="020B0604020202020204" pitchFamily="34" charset="0"/>
              <a:buChar char="•"/>
            </a:pPr>
            <a:r>
              <a:rPr lang="pt-BR" dirty="0"/>
              <a:t>Projetar um novo produto ou serviço</a:t>
            </a:r>
          </a:p>
          <a:p>
            <a:pPr eaLnBrk="1" hangingPunct="1">
              <a:buClrTx/>
              <a:buFont typeface="Arial" panose="020B0604020202020204" pitchFamily="34" charset="0"/>
              <a:buChar char="•"/>
            </a:pPr>
            <a:r>
              <a:rPr lang="pt-BR" dirty="0"/>
              <a:t>Mudar um produto ou serviço existente</a:t>
            </a:r>
          </a:p>
          <a:p>
            <a:pPr eaLnBrk="1" hangingPunct="1">
              <a:buClrTx/>
              <a:buFont typeface="Arial" panose="020B0604020202020204" pitchFamily="34" charset="0"/>
              <a:buChar char="•"/>
            </a:pPr>
            <a:r>
              <a:rPr lang="pt-BR" dirty="0"/>
              <a:t>Projetar um novo processo</a:t>
            </a:r>
          </a:p>
          <a:p>
            <a:pPr eaLnBrk="1" hangingPunct="1">
              <a:buClrTx/>
              <a:buFont typeface="Arial" panose="020B0604020202020204" pitchFamily="34" charset="0"/>
              <a:buChar char="•"/>
            </a:pPr>
            <a:r>
              <a:rPr lang="pt-BR" dirty="0"/>
              <a:t>Mudar um processo existente</a:t>
            </a:r>
          </a:p>
          <a:p>
            <a:pPr eaLnBrk="1" hangingPunct="1">
              <a:buClrTx/>
              <a:buFont typeface="Arial" panose="020B0604020202020204" pitchFamily="34" charset="0"/>
              <a:buChar char="•"/>
            </a:pPr>
            <a:r>
              <a:rPr lang="pt-BR" dirty="0"/>
              <a:t>Mudar o Sistema como um todo</a:t>
            </a:r>
          </a:p>
        </p:txBody>
      </p:sp>
    </p:spTree>
    <p:extLst>
      <p:ext uri="{BB962C8B-B14F-4D97-AF65-F5344CB8AC3E}">
        <p14:creationId xmlns:p14="http://schemas.microsoft.com/office/powerpoint/2010/main" xmlns="" val="2577010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Modelo de Kano (1984)</a:t>
            </a:r>
          </a:p>
        </p:txBody>
      </p:sp>
      <p:grpSp>
        <p:nvGrpSpPr>
          <p:cNvPr id="7" name="Grupo 6"/>
          <p:cNvGrpSpPr/>
          <p:nvPr/>
        </p:nvGrpSpPr>
        <p:grpSpPr>
          <a:xfrm>
            <a:off x="1995854" y="1882433"/>
            <a:ext cx="4812030" cy="3131820"/>
            <a:chOff x="1187624" y="1340768"/>
            <a:chExt cx="5112568" cy="3533669"/>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340768"/>
              <a:ext cx="5112568" cy="35336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ector reto 4"/>
            <p:cNvCxnSpPr/>
            <p:nvPr/>
          </p:nvCxnSpPr>
          <p:spPr>
            <a:xfrm>
              <a:off x="3131840" y="2348880"/>
              <a:ext cx="2088232" cy="15841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4739080" y="3933056"/>
              <a:ext cx="961983" cy="307776"/>
            </a:xfrm>
            <a:prstGeom prst="rect">
              <a:avLst/>
            </a:prstGeom>
            <a:solidFill>
              <a:srgbClr val="FFFFCC"/>
            </a:solidFill>
          </p:spPr>
          <p:txBody>
            <a:bodyPr wrap="square" rtlCol="0">
              <a:spAutoFit/>
            </a:bodyPr>
            <a:lstStyle/>
            <a:p>
              <a:pPr algn="ctr" fontAlgn="base">
                <a:spcBef>
                  <a:spcPct val="0"/>
                </a:spcBef>
                <a:spcAft>
                  <a:spcPct val="0"/>
                </a:spcAft>
              </a:pPr>
              <a:r>
                <a:rPr lang="pt-BR" sz="900" b="1" dirty="0">
                  <a:solidFill>
                    <a:prstClr val="black"/>
                  </a:solidFill>
                  <a:latin typeface="Arial" charset="0"/>
                  <a:cs typeface="Arial" charset="0"/>
                </a:rPr>
                <a:t>Reversa</a:t>
              </a:r>
            </a:p>
          </p:txBody>
        </p:sp>
      </p:grpSp>
      <p:sp>
        <p:nvSpPr>
          <p:cNvPr id="3" name="CaixaDeTexto 2"/>
          <p:cNvSpPr txBox="1"/>
          <p:nvPr/>
        </p:nvSpPr>
        <p:spPr>
          <a:xfrm>
            <a:off x="2540267" y="5269834"/>
            <a:ext cx="4536504" cy="3231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fontAlgn="base">
              <a:spcBef>
                <a:spcPct val="0"/>
              </a:spcBef>
              <a:spcAft>
                <a:spcPct val="0"/>
              </a:spcAft>
            </a:pPr>
            <a:r>
              <a:rPr lang="pt-BR" sz="1500" dirty="0">
                <a:solidFill>
                  <a:prstClr val="black"/>
                </a:solidFill>
                <a:latin typeface="Gill Sans MT"/>
              </a:rPr>
              <a:t>Tipos de Características de Qualidade</a:t>
            </a:r>
          </a:p>
        </p:txBody>
      </p:sp>
    </p:spTree>
    <p:extLst>
      <p:ext uri="{BB962C8B-B14F-4D97-AF65-F5344CB8AC3E}">
        <p14:creationId xmlns:p14="http://schemas.microsoft.com/office/powerpoint/2010/main" xmlns="" val="14999946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Desafios</a:t>
            </a:r>
          </a:p>
        </p:txBody>
      </p:sp>
      <p:sp>
        <p:nvSpPr>
          <p:cNvPr id="3" name="Retângulo 2">
            <a:extLst>
              <a:ext uri="{FF2B5EF4-FFF2-40B4-BE49-F238E27FC236}">
                <a16:creationId xmlns:a16="http://schemas.microsoft.com/office/drawing/2014/main" xmlns="" id="{085B3450-A9EF-4D66-AE02-BC38CDE8DB3A}"/>
              </a:ext>
            </a:extLst>
          </p:cNvPr>
          <p:cNvSpPr/>
          <p:nvPr/>
        </p:nvSpPr>
        <p:spPr>
          <a:xfrm>
            <a:off x="1037493" y="2532074"/>
            <a:ext cx="6805246" cy="1569660"/>
          </a:xfrm>
          <a:prstGeom prst="rect">
            <a:avLst/>
          </a:prstGeom>
        </p:spPr>
        <p:txBody>
          <a:bodyPr wrap="square">
            <a:spAutoFit/>
          </a:bodyPr>
          <a:lstStyle/>
          <a:p>
            <a:pPr algn="ctr" fontAlgn="base">
              <a:spcBef>
                <a:spcPct val="0"/>
              </a:spcBef>
              <a:spcAft>
                <a:spcPct val="0"/>
              </a:spcAft>
            </a:pPr>
            <a:r>
              <a:rPr lang="pt-PT" sz="2400" dirty="0"/>
              <a:t>Usar características atrativas, ter a melhor performance ao menor custo, oferecer o básico, não oferecer o que aborrece (irrita), não oferecer o que é indiferente (se representa custo)</a:t>
            </a:r>
            <a:endParaRPr lang="pt-BR" sz="2400" dirty="0"/>
          </a:p>
        </p:txBody>
      </p:sp>
    </p:spTree>
    <p:extLst>
      <p:ext uri="{BB962C8B-B14F-4D97-AF65-F5344CB8AC3E}">
        <p14:creationId xmlns:p14="http://schemas.microsoft.com/office/powerpoint/2010/main" xmlns="" val="3382030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p:txBody>
          <a:bodyPr/>
          <a:lstStyle/>
          <a:p>
            <a:r>
              <a:rPr lang="pt-BR"/>
              <a:t>As Três Categorias de Melhoria</a:t>
            </a:r>
          </a:p>
        </p:txBody>
      </p:sp>
      <p:graphicFrame>
        <p:nvGraphicFramePr>
          <p:cNvPr id="2" name="Diagrama 1"/>
          <p:cNvGraphicFramePr/>
          <p:nvPr>
            <p:extLst/>
          </p:nvPr>
        </p:nvGraphicFramePr>
        <p:xfrm>
          <a:off x="1547664" y="2132856"/>
          <a:ext cx="5994666"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02987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dirty="0">
                <a:solidFill>
                  <a:srgbClr val="7030A0"/>
                </a:solidFill>
              </a:rPr>
              <a:t>Apêndice I</a:t>
            </a:r>
          </a:p>
        </p:txBody>
      </p:sp>
      <p:sp>
        <p:nvSpPr>
          <p:cNvPr id="4" name="Subtítulo 3">
            <a:extLst>
              <a:ext uri="{FF2B5EF4-FFF2-40B4-BE49-F238E27FC236}">
                <a16:creationId xmlns:a16="http://schemas.microsoft.com/office/drawing/2014/main" xmlns="" id="{ADD04D39-3E68-46B8-B77F-678D8B8D6B77}"/>
              </a:ext>
            </a:extLst>
          </p:cNvPr>
          <p:cNvSpPr>
            <a:spLocks noGrp="1"/>
          </p:cNvSpPr>
          <p:nvPr>
            <p:ph type="subTitle" idx="1"/>
          </p:nvPr>
        </p:nvSpPr>
        <p:spPr/>
        <p:txBody>
          <a:bodyPr/>
          <a:lstStyle/>
          <a:p>
            <a:r>
              <a:rPr lang="pt-BR" dirty="0"/>
              <a:t>Roteiros para projetos de melhoria</a:t>
            </a:r>
            <a:endParaRPr lang="en-US" dirty="0"/>
          </a:p>
        </p:txBody>
      </p:sp>
      <p:pic>
        <p:nvPicPr>
          <p:cNvPr id="3" name="Imagem 1">
            <a:extLst>
              <a:ext uri="{FF2B5EF4-FFF2-40B4-BE49-F238E27FC236}">
                <a16:creationId xmlns:a16="http://schemas.microsoft.com/office/drawing/2014/main" xmlns="" id="{5E3D438C-2D34-46F5-89DE-CA7925718FD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95963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agem 3" descr="necessidade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4571" y="1408035"/>
            <a:ext cx="4574858" cy="4574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CaixaDeTexto 2"/>
          <p:cNvSpPr txBox="1">
            <a:spLocks noChangeArrowheads="1"/>
          </p:cNvSpPr>
          <p:nvPr/>
        </p:nvSpPr>
        <p:spPr bwMode="auto">
          <a:xfrm>
            <a:off x="1120141" y="533876"/>
            <a:ext cx="64547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pt-BR" sz="2400" dirty="0">
                <a:cs typeface="Arial" charset="0"/>
              </a:rPr>
              <a:t>Qual é a mensagem importante neste cartaz?</a:t>
            </a:r>
          </a:p>
        </p:txBody>
      </p:sp>
    </p:spTree>
    <p:extLst>
      <p:ext uri="{BB962C8B-B14F-4D97-AF65-F5344CB8AC3E}">
        <p14:creationId xmlns:p14="http://schemas.microsoft.com/office/powerpoint/2010/main" xmlns="" val="3176222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m 3" descr="necessidade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8765" y="583992"/>
            <a:ext cx="5123973" cy="5123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CaixaDeTexto 2"/>
          <p:cNvSpPr txBox="1">
            <a:spLocks noChangeArrowheads="1"/>
          </p:cNvSpPr>
          <p:nvPr/>
        </p:nvSpPr>
        <p:spPr bwMode="auto">
          <a:xfrm>
            <a:off x="1497496" y="5860715"/>
            <a:ext cx="67444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r>
              <a:rPr lang="pt-BR" sz="2000" dirty="0">
                <a:cs typeface="Arial" charset="0"/>
              </a:rPr>
              <a:t>Importância de diferenciar </a:t>
            </a:r>
            <a:r>
              <a:rPr lang="pt-BR" sz="2000" b="1" dirty="0">
                <a:cs typeface="Arial" charset="0"/>
              </a:rPr>
              <a:t>produto</a:t>
            </a:r>
            <a:r>
              <a:rPr lang="pt-BR" sz="2000" dirty="0">
                <a:cs typeface="Arial" charset="0"/>
              </a:rPr>
              <a:t> de </a:t>
            </a:r>
            <a:r>
              <a:rPr lang="pt-BR" sz="2000" b="1" dirty="0">
                <a:cs typeface="Arial" charset="0"/>
              </a:rPr>
              <a:t>necessidade</a:t>
            </a:r>
          </a:p>
        </p:txBody>
      </p:sp>
    </p:spTree>
    <p:extLst>
      <p:ext uri="{BB962C8B-B14F-4D97-AF65-F5344CB8AC3E}">
        <p14:creationId xmlns:p14="http://schemas.microsoft.com/office/powerpoint/2010/main" xmlns="" val="1792802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ítulo 1"/>
          <p:cNvSpPr>
            <a:spLocks noGrp="1"/>
          </p:cNvSpPr>
          <p:nvPr>
            <p:ph type="title"/>
          </p:nvPr>
        </p:nvSpPr>
        <p:spPr/>
        <p:txBody>
          <a:bodyPr/>
          <a:lstStyle/>
          <a:p>
            <a:r>
              <a:rPr lang="pt-BR" dirty="0"/>
              <a:t>Produto e Necessidade</a:t>
            </a:r>
          </a:p>
        </p:txBody>
      </p:sp>
      <p:sp>
        <p:nvSpPr>
          <p:cNvPr id="122883" name="Espaço Reservado para Conteúdo 2"/>
          <p:cNvSpPr>
            <a:spLocks noGrp="1"/>
          </p:cNvSpPr>
          <p:nvPr>
            <p:ph sz="quarter" idx="4294967295"/>
          </p:nvPr>
        </p:nvSpPr>
        <p:spPr>
          <a:xfrm>
            <a:off x="457200" y="1493105"/>
            <a:ext cx="8229600" cy="4681537"/>
          </a:xfrm>
        </p:spPr>
        <p:txBody>
          <a:bodyPr/>
          <a:lstStyle/>
          <a:p>
            <a:pPr>
              <a:buClrTx/>
              <a:buFont typeface="Arial" panose="020B0604020202020204" pitchFamily="34" charset="0"/>
              <a:buChar char="•"/>
            </a:pPr>
            <a:r>
              <a:rPr lang="pt-BR" dirty="0"/>
              <a:t>Realizar melhorias é uma necessidade</a:t>
            </a:r>
          </a:p>
          <a:p>
            <a:pPr>
              <a:buClrTx/>
              <a:buFont typeface="Arial" panose="020B0604020202020204" pitchFamily="34" charset="0"/>
              <a:buChar char="•"/>
            </a:pPr>
            <a:r>
              <a:rPr lang="pt-BR" dirty="0"/>
              <a:t>Pessoas e organizações têm trabalhado ao longo dos anos para desenvolver produtos (processos) para atender essa necessidade</a:t>
            </a:r>
          </a:p>
          <a:p>
            <a:pPr>
              <a:buClrTx/>
              <a:buFont typeface="Arial" panose="020B0604020202020204" pitchFamily="34" charset="0"/>
              <a:buChar char="•"/>
            </a:pPr>
            <a:r>
              <a:rPr lang="pt-BR" dirty="0"/>
              <a:t>A necessidade é permanente</a:t>
            </a:r>
          </a:p>
          <a:p>
            <a:pPr>
              <a:buClrTx/>
              <a:buFont typeface="Arial" panose="020B0604020202020204" pitchFamily="34" charset="0"/>
              <a:buChar char="•"/>
            </a:pPr>
            <a:r>
              <a:rPr lang="pt-BR" dirty="0"/>
              <a:t>Produtos são criados e aperfeiçoados – alguns resistem mais tempo, outros desaparecem</a:t>
            </a:r>
          </a:p>
        </p:txBody>
      </p:sp>
    </p:spTree>
    <p:extLst>
      <p:ext uri="{BB962C8B-B14F-4D97-AF65-F5344CB8AC3E}">
        <p14:creationId xmlns:p14="http://schemas.microsoft.com/office/powerpoint/2010/main" xmlns="" val="1889225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pPr eaLnBrk="1" hangingPunct="1"/>
            <a:r>
              <a:rPr lang="pt-BR" noProof="0" dirty="0"/>
              <a:t>Projetos de Melhoria</a:t>
            </a:r>
          </a:p>
        </p:txBody>
      </p:sp>
      <p:graphicFrame>
        <p:nvGraphicFramePr>
          <p:cNvPr id="4" name="Diagrama 3"/>
          <p:cNvGraphicFramePr/>
          <p:nvPr>
            <p:extLst/>
          </p:nvPr>
        </p:nvGraphicFramePr>
        <p:xfrm>
          <a:off x="852853" y="1354014"/>
          <a:ext cx="7104076" cy="4598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3968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O papel da Liderança</a:t>
            </a:r>
          </a:p>
        </p:txBody>
      </p:sp>
      <p:graphicFrame>
        <p:nvGraphicFramePr>
          <p:cNvPr id="4" name="Diagrama 3"/>
          <p:cNvGraphicFramePr/>
          <p:nvPr>
            <p:extLst>
              <p:ext uri="{D42A27DB-BD31-4B8C-83A1-F6EECF244321}">
                <p14:modId xmlns:p14="http://schemas.microsoft.com/office/powerpoint/2010/main" xmlns="" val="3308897115"/>
              </p:ext>
            </p:extLst>
          </p:nvPr>
        </p:nvGraphicFramePr>
        <p:xfrm>
          <a:off x="808892" y="1723292"/>
          <a:ext cx="7526216" cy="400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611295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pt-BR" noProof="0" dirty="0"/>
              <a:t>Processo para Realizar Melhorias</a:t>
            </a:r>
          </a:p>
        </p:txBody>
      </p:sp>
      <p:sp>
        <p:nvSpPr>
          <p:cNvPr id="59395" name="Rectangle 5"/>
          <p:cNvSpPr>
            <a:spLocks noChangeAspect="1" noChangeArrowheads="1"/>
          </p:cNvSpPr>
          <p:nvPr/>
        </p:nvSpPr>
        <p:spPr bwMode="auto">
          <a:xfrm>
            <a:off x="5329239" y="2096692"/>
            <a:ext cx="1079897" cy="369094"/>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O</a:t>
            </a:r>
          </a:p>
        </p:txBody>
      </p:sp>
      <p:sp>
        <p:nvSpPr>
          <p:cNvPr id="97287" name="Rectangle 6"/>
          <p:cNvSpPr>
            <a:spLocks noChangeAspect="1" noChangeArrowheads="1"/>
          </p:cNvSpPr>
          <p:nvPr/>
        </p:nvSpPr>
        <p:spPr bwMode="auto">
          <a:xfrm>
            <a:off x="2681289" y="2786064"/>
            <a:ext cx="1140619" cy="1583993"/>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latin typeface="Gill Sans MT"/>
                <a:cs typeface="Arial" charset="0"/>
              </a:rPr>
              <a:t>Identificar problema/ oportunidade</a:t>
            </a:r>
          </a:p>
          <a:p>
            <a:pPr algn="ctr" eaLnBrk="0" hangingPunct="0">
              <a:lnSpc>
                <a:spcPct val="90000"/>
              </a:lnSpc>
              <a:spcBef>
                <a:spcPct val="50000"/>
              </a:spcBef>
              <a:defRPr/>
            </a:pPr>
            <a:r>
              <a:rPr lang="pt-BR" sz="1200" dirty="0">
                <a:latin typeface="Gill Sans MT"/>
                <a:cs typeface="Arial" charset="0"/>
              </a:rPr>
              <a:t>Estabelecer Objetivos</a:t>
            </a:r>
          </a:p>
          <a:p>
            <a:pPr algn="ctr" eaLnBrk="0" hangingPunct="0">
              <a:lnSpc>
                <a:spcPct val="90000"/>
              </a:lnSpc>
              <a:spcBef>
                <a:spcPct val="50000"/>
              </a:spcBef>
              <a:defRPr/>
            </a:pPr>
            <a:r>
              <a:rPr lang="pt-BR" sz="1200" dirty="0">
                <a:latin typeface="Gill Sans MT"/>
                <a:cs typeface="Arial" charset="0"/>
              </a:rPr>
              <a:t>(Questões 1 e 2 do Modelo de Melhoria</a:t>
            </a:r>
          </a:p>
        </p:txBody>
      </p:sp>
      <p:sp>
        <p:nvSpPr>
          <p:cNvPr id="97288" name="Rectangle 7"/>
          <p:cNvSpPr>
            <a:spLocks noChangeAspect="1" noChangeArrowheads="1"/>
          </p:cNvSpPr>
          <p:nvPr/>
        </p:nvSpPr>
        <p:spPr bwMode="auto">
          <a:xfrm>
            <a:off x="4032649" y="2786063"/>
            <a:ext cx="1134665" cy="2267257"/>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Entender a situação atual</a:t>
            </a:r>
          </a:p>
          <a:p>
            <a:pPr algn="ctr" eaLnBrk="0" hangingPunct="0">
              <a:lnSpc>
                <a:spcPct val="90000"/>
              </a:lnSpc>
              <a:spcBef>
                <a:spcPct val="50000"/>
              </a:spcBef>
              <a:defRPr/>
            </a:pPr>
            <a:r>
              <a:rPr lang="pt-BR" sz="1200" dirty="0">
                <a:solidFill>
                  <a:prstClr val="black"/>
                </a:solidFill>
                <a:latin typeface="Gill Sans MT"/>
                <a:cs typeface="Arial" charset="0"/>
              </a:rPr>
              <a:t>Desenvolver  Mudanças</a:t>
            </a:r>
          </a:p>
          <a:p>
            <a:pPr algn="ctr" eaLnBrk="0" hangingPunct="0">
              <a:lnSpc>
                <a:spcPct val="90000"/>
              </a:lnSpc>
              <a:spcBef>
                <a:spcPct val="50000"/>
              </a:spcBef>
              <a:defRPr/>
            </a:pPr>
            <a:r>
              <a:rPr lang="pt-BR" sz="1200" dirty="0">
                <a:solidFill>
                  <a:prstClr val="black"/>
                </a:solidFill>
                <a:latin typeface="Gill Sans MT"/>
                <a:cs typeface="Arial" charset="0"/>
              </a:rPr>
              <a:t>Testar Mudanças</a:t>
            </a:r>
          </a:p>
          <a:p>
            <a:pPr algn="ctr" eaLnBrk="0" hangingPunct="0">
              <a:lnSpc>
                <a:spcPct val="90000"/>
              </a:lnSpc>
              <a:spcBef>
                <a:spcPct val="50000"/>
              </a:spcBef>
              <a:defRPr/>
            </a:pPr>
            <a:r>
              <a:rPr lang="pt-BR" sz="1200" dirty="0">
                <a:solidFill>
                  <a:prstClr val="black"/>
                </a:solidFill>
                <a:latin typeface="Gill Sans MT"/>
                <a:cs typeface="Arial" charset="0"/>
              </a:rPr>
              <a:t>Implementar Mudanças</a:t>
            </a:r>
          </a:p>
          <a:p>
            <a:pPr algn="ctr" eaLnBrk="0" hangingPunct="0">
              <a:lnSpc>
                <a:spcPct val="90000"/>
              </a:lnSpc>
              <a:spcBef>
                <a:spcPct val="50000"/>
              </a:spcBef>
              <a:defRPr/>
            </a:pPr>
            <a:r>
              <a:rPr lang="pt-BR" sz="1200" dirty="0">
                <a:solidFill>
                  <a:prstClr val="black"/>
                </a:solidFill>
                <a:latin typeface="Gill Sans MT"/>
                <a:cs typeface="Arial" charset="0"/>
              </a:rPr>
              <a:t>(</a:t>
            </a:r>
            <a:r>
              <a:rPr lang="pt-BR" sz="1200" dirty="0">
                <a:latin typeface="Gill Sans MT"/>
                <a:cs typeface="Arial" charset="0"/>
              </a:rPr>
              <a:t>Questão 3 do Modelo de Melhoria)</a:t>
            </a:r>
          </a:p>
        </p:txBody>
      </p:sp>
      <p:sp>
        <p:nvSpPr>
          <p:cNvPr id="97289" name="Rectangle 8"/>
          <p:cNvSpPr>
            <a:spLocks noChangeAspect="1" noChangeArrowheads="1"/>
          </p:cNvSpPr>
          <p:nvPr/>
        </p:nvSpPr>
        <p:spPr bwMode="auto">
          <a:xfrm>
            <a:off x="5329238" y="2786064"/>
            <a:ext cx="1134666" cy="402131"/>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Projeto realizado</a:t>
            </a:r>
          </a:p>
        </p:txBody>
      </p:sp>
      <p:sp>
        <p:nvSpPr>
          <p:cNvPr id="59399" name="Rectangle 9"/>
          <p:cNvSpPr>
            <a:spLocks noChangeAspect="1" noChangeArrowheads="1"/>
          </p:cNvSpPr>
          <p:nvPr/>
        </p:nvSpPr>
        <p:spPr bwMode="auto">
          <a:xfrm>
            <a:off x="4032647" y="2096692"/>
            <a:ext cx="1079897" cy="369094"/>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P</a:t>
            </a:r>
          </a:p>
        </p:txBody>
      </p:sp>
      <p:sp>
        <p:nvSpPr>
          <p:cNvPr id="59400" name="Rectangle 10"/>
          <p:cNvSpPr>
            <a:spLocks noChangeAspect="1" noChangeArrowheads="1"/>
          </p:cNvSpPr>
          <p:nvPr/>
        </p:nvSpPr>
        <p:spPr bwMode="auto">
          <a:xfrm>
            <a:off x="2736058" y="2096692"/>
            <a:ext cx="1079897" cy="369094"/>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I</a:t>
            </a:r>
          </a:p>
        </p:txBody>
      </p:sp>
      <p:sp>
        <p:nvSpPr>
          <p:cNvPr id="59401" name="Rectangle 17"/>
          <p:cNvSpPr>
            <a:spLocks noChangeAspect="1" noChangeArrowheads="1"/>
          </p:cNvSpPr>
          <p:nvPr/>
        </p:nvSpPr>
        <p:spPr bwMode="auto">
          <a:xfrm>
            <a:off x="1440658" y="2089548"/>
            <a:ext cx="1079897" cy="369094"/>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S</a:t>
            </a:r>
          </a:p>
        </p:txBody>
      </p:sp>
      <p:sp>
        <p:nvSpPr>
          <p:cNvPr id="59402" name="Line 18"/>
          <p:cNvSpPr>
            <a:spLocks noChangeShapeType="1"/>
          </p:cNvSpPr>
          <p:nvPr/>
        </p:nvSpPr>
        <p:spPr bwMode="auto">
          <a:xfrm>
            <a:off x="2520555" y="2272904"/>
            <a:ext cx="215503"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59403" name="Rectangle 19"/>
          <p:cNvSpPr>
            <a:spLocks noChangeAspect="1" noChangeArrowheads="1"/>
          </p:cNvSpPr>
          <p:nvPr/>
        </p:nvSpPr>
        <p:spPr bwMode="auto">
          <a:xfrm>
            <a:off x="6624639" y="2089548"/>
            <a:ext cx="1079897" cy="369094"/>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C</a:t>
            </a:r>
          </a:p>
        </p:txBody>
      </p:sp>
      <p:sp>
        <p:nvSpPr>
          <p:cNvPr id="59404" name="Line 20"/>
          <p:cNvSpPr>
            <a:spLocks noChangeShapeType="1"/>
          </p:cNvSpPr>
          <p:nvPr/>
        </p:nvSpPr>
        <p:spPr bwMode="auto">
          <a:xfrm>
            <a:off x="3817144" y="2272904"/>
            <a:ext cx="215504"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59405" name="Line 21"/>
          <p:cNvSpPr>
            <a:spLocks noChangeShapeType="1"/>
          </p:cNvSpPr>
          <p:nvPr/>
        </p:nvSpPr>
        <p:spPr bwMode="auto">
          <a:xfrm>
            <a:off x="5113736" y="2284810"/>
            <a:ext cx="215503"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59406" name="Line 22"/>
          <p:cNvSpPr>
            <a:spLocks noChangeShapeType="1"/>
          </p:cNvSpPr>
          <p:nvPr/>
        </p:nvSpPr>
        <p:spPr bwMode="auto">
          <a:xfrm>
            <a:off x="6409136" y="2274094"/>
            <a:ext cx="215503"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24" name="Rectangle 6"/>
          <p:cNvSpPr>
            <a:spLocks noChangeAspect="1" noChangeArrowheads="1"/>
          </p:cNvSpPr>
          <p:nvPr/>
        </p:nvSpPr>
        <p:spPr bwMode="auto">
          <a:xfrm>
            <a:off x="6652022" y="2786064"/>
            <a:ext cx="1081088" cy="235932"/>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Organização</a:t>
            </a:r>
          </a:p>
        </p:txBody>
      </p:sp>
      <p:sp>
        <p:nvSpPr>
          <p:cNvPr id="27" name="Rectangle 6"/>
          <p:cNvSpPr>
            <a:spLocks noChangeAspect="1" noChangeArrowheads="1"/>
          </p:cNvSpPr>
          <p:nvPr/>
        </p:nvSpPr>
        <p:spPr bwMode="auto">
          <a:xfrm>
            <a:off x="1464469" y="2786064"/>
            <a:ext cx="1081088" cy="235932"/>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Organização</a:t>
            </a:r>
          </a:p>
        </p:txBody>
      </p:sp>
    </p:spTree>
    <p:extLst>
      <p:ext uri="{BB962C8B-B14F-4D97-AF65-F5344CB8AC3E}">
        <p14:creationId xmlns:p14="http://schemas.microsoft.com/office/powerpoint/2010/main" xmlns="" val="20438831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9"/>
          <p:cNvSpPr>
            <a:spLocks noGrp="1" noChangeArrowheads="1"/>
          </p:cNvSpPr>
          <p:nvPr>
            <p:ph type="title"/>
          </p:nvPr>
        </p:nvSpPr>
        <p:spPr/>
        <p:txBody>
          <a:bodyPr>
            <a:normAutofit/>
          </a:bodyPr>
          <a:lstStyle/>
          <a:p>
            <a:r>
              <a:rPr lang="pt-BR" dirty="0"/>
              <a:t>Roteiros de projetos de melhoria</a:t>
            </a:r>
            <a:endParaRPr lang="pt-BR" noProof="0" dirty="0"/>
          </a:p>
        </p:txBody>
      </p:sp>
      <p:sp>
        <p:nvSpPr>
          <p:cNvPr id="61443" name="Rectangle 40"/>
          <p:cNvSpPr>
            <a:spLocks noGrp="1" noChangeArrowheads="1"/>
          </p:cNvSpPr>
          <p:nvPr>
            <p:ph sz="quarter" idx="4294967295"/>
          </p:nvPr>
        </p:nvSpPr>
        <p:spPr>
          <a:xfrm>
            <a:off x="527539" y="1493105"/>
            <a:ext cx="8229600" cy="4681537"/>
          </a:xfrm>
        </p:spPr>
        <p:txBody>
          <a:bodyPr/>
          <a:lstStyle/>
          <a:p>
            <a:pPr>
              <a:buClrTx/>
              <a:buFont typeface="Arial" panose="020B0604020202020204" pitchFamily="34" charset="0"/>
              <a:buChar char="•"/>
            </a:pPr>
            <a:r>
              <a:rPr lang="pt-BR" noProof="0" dirty="0"/>
              <a:t>As macro etapas formam um roteiro (sequência de etapas)</a:t>
            </a:r>
          </a:p>
          <a:p>
            <a:pPr>
              <a:buClrTx/>
              <a:buFont typeface="Arial" panose="020B0604020202020204" pitchFamily="34" charset="0"/>
              <a:buChar char="•"/>
            </a:pPr>
            <a:r>
              <a:rPr lang="pt-BR" noProof="0" dirty="0"/>
              <a:t>Muitos roteiros para realizar melhorias foram desenvolvidos ao longo do tempo</a:t>
            </a:r>
          </a:p>
        </p:txBody>
      </p:sp>
    </p:spTree>
    <p:extLst>
      <p:ext uri="{BB962C8B-B14F-4D97-AF65-F5344CB8AC3E}">
        <p14:creationId xmlns:p14="http://schemas.microsoft.com/office/powerpoint/2010/main" xmlns="" val="36553376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a:grpSpLocks/>
          </p:cNvGrpSpPr>
          <p:nvPr/>
        </p:nvGrpSpPr>
        <p:grpSpPr bwMode="auto">
          <a:xfrm>
            <a:off x="6127146" y="1902622"/>
            <a:ext cx="2035983" cy="1285884"/>
            <a:chOff x="2079" y="1298"/>
            <a:chExt cx="2616" cy="1524"/>
          </a:xfrm>
        </p:grpSpPr>
        <p:grpSp>
          <p:nvGrpSpPr>
            <p:cNvPr id="3" name="Group 35"/>
            <p:cNvGrpSpPr>
              <a:grpSpLocks/>
            </p:cNvGrpSpPr>
            <p:nvPr/>
          </p:nvGrpSpPr>
          <p:grpSpPr bwMode="auto">
            <a:xfrm>
              <a:off x="3243" y="1298"/>
              <a:ext cx="1452" cy="1139"/>
              <a:chOff x="1746" y="2881"/>
              <a:chExt cx="1452" cy="1139"/>
            </a:xfrm>
          </p:grpSpPr>
          <p:pic>
            <p:nvPicPr>
              <p:cNvPr id="10" name="Picture 36"/>
              <p:cNvPicPr>
                <a:picLocks noChangeAspect="1" noChangeArrowheads="1"/>
              </p:cNvPicPr>
              <p:nvPr/>
            </p:nvPicPr>
            <p:blipFill>
              <a:blip r:embed="rId3" cstate="print"/>
              <a:srcRect/>
              <a:stretch>
                <a:fillRect/>
              </a:stretch>
            </p:blipFill>
            <p:spPr bwMode="auto">
              <a:xfrm>
                <a:off x="2337" y="3678"/>
                <a:ext cx="861" cy="342"/>
              </a:xfrm>
              <a:prstGeom prst="rect">
                <a:avLst/>
              </a:prstGeom>
              <a:noFill/>
              <a:ln w="12700">
                <a:noFill/>
                <a:miter lim="800000"/>
                <a:headEnd type="none" w="sm" len="sm"/>
                <a:tailEnd type="none" w="sm" len="sm"/>
              </a:ln>
              <a:effectLst/>
            </p:spPr>
          </p:pic>
          <p:pic>
            <p:nvPicPr>
              <p:cNvPr id="11" name="Picture 37"/>
              <p:cNvPicPr>
                <a:picLocks noChangeAspect="1" noChangeArrowheads="1"/>
              </p:cNvPicPr>
              <p:nvPr/>
            </p:nvPicPr>
            <p:blipFill>
              <a:blip r:embed="rId4" cstate="print"/>
              <a:srcRect/>
              <a:stretch>
                <a:fillRect/>
              </a:stretch>
            </p:blipFill>
            <p:spPr bwMode="auto">
              <a:xfrm>
                <a:off x="2074" y="3277"/>
                <a:ext cx="1124" cy="342"/>
              </a:xfrm>
              <a:prstGeom prst="rect">
                <a:avLst/>
              </a:prstGeom>
              <a:noFill/>
              <a:ln w="12700">
                <a:noFill/>
                <a:miter lim="800000"/>
                <a:headEnd type="none" w="sm" len="sm"/>
                <a:tailEnd type="none" w="sm" len="sm"/>
              </a:ln>
              <a:effectLst/>
            </p:spPr>
          </p:pic>
          <p:pic>
            <p:nvPicPr>
              <p:cNvPr id="12" name="Picture 38"/>
              <p:cNvPicPr>
                <a:picLocks noChangeAspect="1" noChangeArrowheads="1"/>
              </p:cNvPicPr>
              <p:nvPr/>
            </p:nvPicPr>
            <p:blipFill>
              <a:blip r:embed="rId5" cstate="print"/>
              <a:srcRect/>
              <a:stretch>
                <a:fillRect/>
              </a:stretch>
            </p:blipFill>
            <p:spPr bwMode="auto">
              <a:xfrm>
                <a:off x="1746" y="2881"/>
                <a:ext cx="1452" cy="337"/>
              </a:xfrm>
              <a:prstGeom prst="rect">
                <a:avLst/>
              </a:prstGeom>
              <a:noFill/>
              <a:ln w="12700">
                <a:noFill/>
                <a:miter lim="800000"/>
                <a:headEnd type="none" w="sm" len="sm"/>
                <a:tailEnd type="none" w="sm" len="sm"/>
              </a:ln>
              <a:effectLst/>
            </p:spPr>
          </p:pic>
        </p:grpSp>
        <p:grpSp>
          <p:nvGrpSpPr>
            <p:cNvPr id="4" name="Group 39"/>
            <p:cNvGrpSpPr>
              <a:grpSpLocks/>
            </p:cNvGrpSpPr>
            <p:nvPr/>
          </p:nvGrpSpPr>
          <p:grpSpPr bwMode="auto">
            <a:xfrm>
              <a:off x="2079" y="1298"/>
              <a:ext cx="1119" cy="1524"/>
              <a:chOff x="2079" y="1298"/>
              <a:chExt cx="1119" cy="1524"/>
            </a:xfrm>
          </p:grpSpPr>
          <p:pic>
            <p:nvPicPr>
              <p:cNvPr id="6" name="Picture 40"/>
              <p:cNvPicPr>
                <a:picLocks noChangeAspect="1" noChangeArrowheads="1"/>
              </p:cNvPicPr>
              <p:nvPr/>
            </p:nvPicPr>
            <p:blipFill>
              <a:blip r:embed="rId6" cstate="print"/>
              <a:srcRect/>
              <a:stretch>
                <a:fillRect/>
              </a:stretch>
            </p:blipFill>
            <p:spPr bwMode="auto">
              <a:xfrm>
                <a:off x="2079" y="2478"/>
                <a:ext cx="1119" cy="344"/>
              </a:xfrm>
              <a:prstGeom prst="rect">
                <a:avLst/>
              </a:prstGeom>
              <a:noFill/>
              <a:ln w="12700">
                <a:noFill/>
                <a:miter lim="800000"/>
                <a:headEnd type="none" w="sm" len="sm"/>
                <a:tailEnd type="none" w="sm" len="sm"/>
              </a:ln>
              <a:effectLst/>
            </p:spPr>
          </p:pic>
          <p:pic>
            <p:nvPicPr>
              <p:cNvPr id="7" name="Picture 41"/>
              <p:cNvPicPr>
                <a:picLocks noChangeAspect="1" noChangeArrowheads="1"/>
              </p:cNvPicPr>
              <p:nvPr/>
            </p:nvPicPr>
            <p:blipFill>
              <a:blip r:embed="rId7" cstate="print"/>
              <a:srcRect/>
              <a:stretch>
                <a:fillRect/>
              </a:stretch>
            </p:blipFill>
            <p:spPr bwMode="auto">
              <a:xfrm>
                <a:off x="2178" y="1298"/>
                <a:ext cx="1020" cy="338"/>
              </a:xfrm>
              <a:prstGeom prst="rect">
                <a:avLst/>
              </a:prstGeom>
              <a:noFill/>
              <a:ln w="12700">
                <a:noFill/>
                <a:miter lim="800000"/>
                <a:headEnd type="none" w="sm" len="sm"/>
                <a:tailEnd type="none" w="sm" len="sm"/>
              </a:ln>
              <a:effectLst/>
            </p:spPr>
          </p:pic>
          <p:pic>
            <p:nvPicPr>
              <p:cNvPr id="8" name="Picture 42"/>
              <p:cNvPicPr>
                <a:picLocks noChangeAspect="1" noChangeArrowheads="1"/>
              </p:cNvPicPr>
              <p:nvPr/>
            </p:nvPicPr>
            <p:blipFill>
              <a:blip r:embed="rId8" cstate="print"/>
              <a:srcRect/>
              <a:stretch>
                <a:fillRect/>
              </a:stretch>
            </p:blipFill>
            <p:spPr bwMode="auto">
              <a:xfrm>
                <a:off x="2159" y="1694"/>
                <a:ext cx="1039" cy="333"/>
              </a:xfrm>
              <a:prstGeom prst="rect">
                <a:avLst/>
              </a:prstGeom>
              <a:noFill/>
              <a:ln w="12700">
                <a:noFill/>
                <a:miter lim="800000"/>
                <a:headEnd type="none" w="sm" len="sm"/>
                <a:tailEnd type="none" w="sm" len="sm"/>
              </a:ln>
              <a:effectLst/>
            </p:spPr>
          </p:pic>
          <p:pic>
            <p:nvPicPr>
              <p:cNvPr id="9" name="Picture 43"/>
              <p:cNvPicPr>
                <a:picLocks noChangeAspect="1" noChangeArrowheads="1"/>
              </p:cNvPicPr>
              <p:nvPr/>
            </p:nvPicPr>
            <p:blipFill>
              <a:blip r:embed="rId9" cstate="print"/>
              <a:srcRect/>
              <a:stretch>
                <a:fillRect/>
              </a:stretch>
            </p:blipFill>
            <p:spPr bwMode="auto">
              <a:xfrm>
                <a:off x="2174" y="2100"/>
                <a:ext cx="1010" cy="318"/>
              </a:xfrm>
              <a:prstGeom prst="rect">
                <a:avLst/>
              </a:prstGeom>
              <a:noFill/>
              <a:ln w="12700">
                <a:noFill/>
                <a:miter lim="800000"/>
                <a:headEnd type="none" w="sm" len="sm"/>
                <a:tailEnd type="none" w="sm" len="sm"/>
              </a:ln>
              <a:effectLst/>
            </p:spPr>
          </p:pic>
        </p:grpSp>
      </p:grpSp>
      <p:pic>
        <p:nvPicPr>
          <p:cNvPr id="41986" name="Picture 2"/>
          <p:cNvPicPr>
            <a:picLocks noChangeAspect="1" noChangeArrowheads="1"/>
          </p:cNvPicPr>
          <p:nvPr/>
        </p:nvPicPr>
        <p:blipFill>
          <a:blip r:embed="rId10" cstate="print"/>
          <a:srcRect/>
          <a:stretch>
            <a:fillRect/>
          </a:stretch>
        </p:blipFill>
        <p:spPr bwMode="auto">
          <a:xfrm>
            <a:off x="3479142" y="4218975"/>
            <a:ext cx="2185716" cy="1260862"/>
          </a:xfrm>
          <a:prstGeom prst="rect">
            <a:avLst/>
          </a:prstGeom>
          <a:noFill/>
          <a:ln w="9525">
            <a:noFill/>
            <a:miter lim="800000"/>
            <a:headEnd/>
            <a:tailEnd/>
          </a:ln>
          <a:effectLst/>
        </p:spPr>
      </p:pic>
      <p:sp>
        <p:nvSpPr>
          <p:cNvPr id="56" name="Título 55"/>
          <p:cNvSpPr>
            <a:spLocks noGrp="1"/>
          </p:cNvSpPr>
          <p:nvPr>
            <p:ph type="title"/>
          </p:nvPr>
        </p:nvSpPr>
        <p:spPr/>
        <p:txBody>
          <a:bodyPr/>
          <a:lstStyle/>
          <a:p>
            <a:r>
              <a:rPr lang="pt-BR" noProof="0"/>
              <a:t>Roteiros para projetos de melhoria</a:t>
            </a:r>
            <a:endParaRPr lang="pt-BR" noProof="0" dirty="0"/>
          </a:p>
        </p:txBody>
      </p:sp>
      <p:pic>
        <p:nvPicPr>
          <p:cNvPr id="58" name="Picture 2"/>
          <p:cNvPicPr>
            <a:picLocks noChangeAspect="1" noChangeArrowheads="1"/>
          </p:cNvPicPr>
          <p:nvPr/>
        </p:nvPicPr>
        <p:blipFill>
          <a:blip r:embed="rId11" cstate="print"/>
          <a:srcRect/>
          <a:stretch>
            <a:fillRect/>
          </a:stretch>
        </p:blipFill>
        <p:spPr bwMode="auto">
          <a:xfrm>
            <a:off x="6475642" y="4028103"/>
            <a:ext cx="1836416" cy="1347941"/>
          </a:xfrm>
          <a:prstGeom prst="rect">
            <a:avLst/>
          </a:prstGeom>
          <a:noFill/>
          <a:ln w="9525">
            <a:noFill/>
            <a:miter lim="800000"/>
            <a:headEnd/>
            <a:tailEnd/>
          </a:ln>
          <a:effectLst/>
        </p:spPr>
      </p:pic>
      <p:pic>
        <p:nvPicPr>
          <p:cNvPr id="86018" name="Picture 2"/>
          <p:cNvPicPr>
            <a:picLocks noChangeAspect="1" noChangeArrowheads="1"/>
          </p:cNvPicPr>
          <p:nvPr/>
        </p:nvPicPr>
        <p:blipFill>
          <a:blip r:embed="rId12" cstate="print"/>
          <a:srcRect/>
          <a:stretch>
            <a:fillRect/>
          </a:stretch>
        </p:blipFill>
        <p:spPr bwMode="auto">
          <a:xfrm>
            <a:off x="953555" y="3445867"/>
            <a:ext cx="1964531" cy="1747755"/>
          </a:xfrm>
          <a:prstGeom prst="rect">
            <a:avLst/>
          </a:prstGeom>
          <a:noFill/>
          <a:ln w="9525">
            <a:noFill/>
            <a:miter lim="800000"/>
            <a:headEnd/>
            <a:tailEnd/>
          </a:ln>
        </p:spPr>
      </p:pic>
      <p:pic>
        <p:nvPicPr>
          <p:cNvPr id="86019" name="Picture 3"/>
          <p:cNvPicPr>
            <a:picLocks noChangeAspect="1" noChangeArrowheads="1"/>
          </p:cNvPicPr>
          <p:nvPr/>
        </p:nvPicPr>
        <p:blipFill>
          <a:blip r:embed="rId13" cstate="print"/>
          <a:srcRect/>
          <a:stretch>
            <a:fillRect/>
          </a:stretch>
        </p:blipFill>
        <p:spPr bwMode="auto">
          <a:xfrm>
            <a:off x="1169360" y="1887663"/>
            <a:ext cx="1340921" cy="1228722"/>
          </a:xfrm>
          <a:prstGeom prst="rect">
            <a:avLst/>
          </a:prstGeom>
          <a:noFill/>
          <a:ln w="9525">
            <a:noFill/>
            <a:miter lim="800000"/>
            <a:headEnd/>
            <a:tailEnd/>
          </a:ln>
        </p:spPr>
      </p:pic>
      <p:pic>
        <p:nvPicPr>
          <p:cNvPr id="86020" name="Picture 4"/>
          <p:cNvPicPr>
            <a:picLocks noChangeAspect="1" noChangeArrowheads="1"/>
          </p:cNvPicPr>
          <p:nvPr/>
        </p:nvPicPr>
        <p:blipFill>
          <a:blip r:embed="rId14" cstate="print"/>
          <a:srcRect/>
          <a:stretch>
            <a:fillRect/>
          </a:stretch>
        </p:blipFill>
        <p:spPr bwMode="auto">
          <a:xfrm>
            <a:off x="3405323" y="1957117"/>
            <a:ext cx="1732364" cy="1488750"/>
          </a:xfrm>
          <a:prstGeom prst="rect">
            <a:avLst/>
          </a:prstGeom>
          <a:noFill/>
          <a:ln w="9525">
            <a:noFill/>
            <a:miter lim="800000"/>
            <a:headEnd/>
            <a:tailEnd/>
          </a:ln>
        </p:spPr>
      </p:pic>
    </p:spTree>
    <p:extLst>
      <p:ext uri="{BB962C8B-B14F-4D97-AF65-F5344CB8AC3E}">
        <p14:creationId xmlns:p14="http://schemas.microsoft.com/office/powerpoint/2010/main" xmlns="" val="1125460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9"/>
          <p:cNvSpPr>
            <a:spLocks noGrp="1" noChangeArrowheads="1"/>
          </p:cNvSpPr>
          <p:nvPr>
            <p:ph type="title"/>
          </p:nvPr>
        </p:nvSpPr>
        <p:spPr/>
        <p:txBody>
          <a:bodyPr>
            <a:normAutofit/>
          </a:bodyPr>
          <a:lstStyle/>
          <a:p>
            <a:r>
              <a:rPr lang="pt-BR" dirty="0"/>
              <a:t>Roteiro DMAIC</a:t>
            </a:r>
          </a:p>
        </p:txBody>
      </p:sp>
      <p:sp>
        <p:nvSpPr>
          <p:cNvPr id="61443" name="Rectangle 40"/>
          <p:cNvSpPr>
            <a:spLocks noGrp="1" noChangeArrowheads="1"/>
          </p:cNvSpPr>
          <p:nvPr>
            <p:ph sz="quarter" idx="4294967295"/>
          </p:nvPr>
        </p:nvSpPr>
        <p:spPr>
          <a:xfrm>
            <a:off x="457200" y="1484313"/>
            <a:ext cx="8044962" cy="4681537"/>
          </a:xfrm>
        </p:spPr>
        <p:txBody>
          <a:bodyPr>
            <a:normAutofit/>
          </a:bodyPr>
          <a:lstStyle/>
          <a:p>
            <a:pPr marL="0" indent="0">
              <a:buNone/>
            </a:pPr>
            <a:r>
              <a:rPr lang="pt-BR" sz="1600" dirty="0"/>
              <a:t>O </a:t>
            </a:r>
            <a:r>
              <a:rPr lang="pt-BR" sz="1600" dirty="0" err="1"/>
              <a:t>Six</a:t>
            </a:r>
            <a:r>
              <a:rPr lang="pt-BR" sz="1600" dirty="0"/>
              <a:t> Sigma utiliza um roteiro conhecido como DMAIC (Define, </a:t>
            </a:r>
            <a:r>
              <a:rPr lang="pt-BR" sz="1600" dirty="0" err="1"/>
              <a:t>Measure</a:t>
            </a:r>
            <a:r>
              <a:rPr lang="pt-BR" sz="1600" dirty="0"/>
              <a:t>, </a:t>
            </a:r>
            <a:r>
              <a:rPr lang="pt-BR" sz="1600" dirty="0" err="1"/>
              <a:t>Analyse</a:t>
            </a:r>
            <a:r>
              <a:rPr lang="pt-BR" sz="1600" dirty="0"/>
              <a:t>, Improve, </a:t>
            </a:r>
            <a:r>
              <a:rPr lang="pt-BR" sz="1600" dirty="0" err="1"/>
              <a:t>Control</a:t>
            </a:r>
            <a:r>
              <a:rPr lang="pt-BR" sz="1600" dirty="0"/>
              <a:t>)</a:t>
            </a:r>
          </a:p>
        </p:txBody>
      </p:sp>
      <p:grpSp>
        <p:nvGrpSpPr>
          <p:cNvPr id="4" name="Grupo 3"/>
          <p:cNvGrpSpPr/>
          <p:nvPr/>
        </p:nvGrpSpPr>
        <p:grpSpPr>
          <a:xfrm>
            <a:off x="1440656" y="2901907"/>
            <a:ext cx="6292454" cy="2857589"/>
            <a:chOff x="396875" y="1643063"/>
            <a:chExt cx="8389938" cy="3810119"/>
          </a:xfrm>
        </p:grpSpPr>
        <p:sp>
          <p:nvSpPr>
            <p:cNvPr id="5" name="Rectangle 5"/>
            <p:cNvSpPr>
              <a:spLocks noChangeAspect="1" noChangeArrowheads="1"/>
            </p:cNvSpPr>
            <p:nvPr/>
          </p:nvSpPr>
          <p:spPr bwMode="auto">
            <a:xfrm>
              <a:off x="5581650" y="1652588"/>
              <a:ext cx="1439863" cy="492125"/>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O</a:t>
              </a:r>
            </a:p>
          </p:txBody>
        </p:sp>
        <p:sp>
          <p:nvSpPr>
            <p:cNvPr id="6" name="Rectangle 6"/>
            <p:cNvSpPr>
              <a:spLocks noChangeAspect="1" noChangeArrowheads="1"/>
            </p:cNvSpPr>
            <p:nvPr/>
          </p:nvSpPr>
          <p:spPr bwMode="auto">
            <a:xfrm>
              <a:off x="2051050" y="2571750"/>
              <a:ext cx="1520825" cy="2235101"/>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err="1">
                  <a:latin typeface="Gill Sans MT"/>
                  <a:cs typeface="Arial" charset="0"/>
                </a:rPr>
                <a:t>Identifcar</a:t>
              </a:r>
              <a:r>
                <a:rPr lang="pt-BR" sz="1200" dirty="0">
                  <a:latin typeface="Gill Sans MT"/>
                  <a:cs typeface="Arial" charset="0"/>
                </a:rPr>
                <a:t> Problema/ oportunidade</a:t>
              </a:r>
            </a:p>
            <a:p>
              <a:pPr algn="ctr" eaLnBrk="0" hangingPunct="0">
                <a:lnSpc>
                  <a:spcPct val="90000"/>
                </a:lnSpc>
                <a:spcBef>
                  <a:spcPct val="50000"/>
                </a:spcBef>
                <a:defRPr/>
              </a:pPr>
              <a:r>
                <a:rPr lang="pt-BR" sz="1200" dirty="0">
                  <a:latin typeface="Gill Sans MT"/>
                  <a:cs typeface="Arial" charset="0"/>
                </a:rPr>
                <a:t>Objetivos</a:t>
              </a:r>
            </a:p>
            <a:p>
              <a:pPr algn="ctr" eaLnBrk="0" hangingPunct="0">
                <a:lnSpc>
                  <a:spcPct val="90000"/>
                </a:lnSpc>
                <a:spcBef>
                  <a:spcPct val="50000"/>
                </a:spcBef>
                <a:defRPr/>
              </a:pPr>
              <a:r>
                <a:rPr lang="pt-BR" sz="1200" dirty="0">
                  <a:latin typeface="Gill Sans MT"/>
                  <a:cs typeface="Arial" charset="0"/>
                </a:rPr>
                <a:t>Restrições</a:t>
              </a:r>
            </a:p>
            <a:p>
              <a:pPr algn="ctr" eaLnBrk="0" hangingPunct="0">
                <a:lnSpc>
                  <a:spcPct val="90000"/>
                </a:lnSpc>
                <a:spcBef>
                  <a:spcPct val="50000"/>
                </a:spcBef>
                <a:defRPr/>
              </a:pPr>
              <a:r>
                <a:rPr lang="pt-BR" sz="1200" dirty="0">
                  <a:latin typeface="Gill Sans MT"/>
                  <a:cs typeface="Arial" charset="0"/>
                </a:rPr>
                <a:t>(Questões 1 e 2 do modelo de melhoria</a:t>
              </a:r>
            </a:p>
          </p:txBody>
        </p:sp>
        <p:sp>
          <p:nvSpPr>
            <p:cNvPr id="7" name="Rectangle 7"/>
            <p:cNvSpPr>
              <a:spLocks noChangeAspect="1" noChangeArrowheads="1"/>
            </p:cNvSpPr>
            <p:nvPr/>
          </p:nvSpPr>
          <p:spPr bwMode="auto">
            <a:xfrm>
              <a:off x="3852863" y="2571750"/>
              <a:ext cx="1512887" cy="2881432"/>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500" b="1" dirty="0">
                  <a:solidFill>
                    <a:prstClr val="black"/>
                  </a:solidFill>
                  <a:latin typeface="Gill Sans MT"/>
                  <a:cs typeface="Arial" charset="0"/>
                </a:rPr>
                <a:t>D</a:t>
              </a:r>
            </a:p>
            <a:p>
              <a:pPr algn="ctr" eaLnBrk="0" hangingPunct="0">
                <a:lnSpc>
                  <a:spcPct val="90000"/>
                </a:lnSpc>
                <a:spcBef>
                  <a:spcPct val="50000"/>
                </a:spcBef>
                <a:defRPr/>
              </a:pPr>
              <a:r>
                <a:rPr lang="pt-BR" sz="1500" b="1" dirty="0">
                  <a:solidFill>
                    <a:prstClr val="black"/>
                  </a:solidFill>
                  <a:latin typeface="Gill Sans MT"/>
                  <a:cs typeface="Arial" charset="0"/>
                </a:rPr>
                <a:t>M</a:t>
              </a:r>
            </a:p>
            <a:p>
              <a:pPr algn="ctr" eaLnBrk="0" hangingPunct="0">
                <a:lnSpc>
                  <a:spcPct val="90000"/>
                </a:lnSpc>
                <a:spcBef>
                  <a:spcPct val="50000"/>
                </a:spcBef>
                <a:defRPr/>
              </a:pPr>
              <a:r>
                <a:rPr lang="pt-BR" sz="1500" b="1" dirty="0">
                  <a:solidFill>
                    <a:prstClr val="black"/>
                  </a:solidFill>
                  <a:latin typeface="Gill Sans MT"/>
                  <a:cs typeface="Arial" charset="0"/>
                </a:rPr>
                <a:t>A</a:t>
              </a:r>
            </a:p>
            <a:p>
              <a:pPr algn="ctr" eaLnBrk="0" hangingPunct="0">
                <a:lnSpc>
                  <a:spcPct val="90000"/>
                </a:lnSpc>
                <a:spcBef>
                  <a:spcPct val="50000"/>
                </a:spcBef>
                <a:defRPr/>
              </a:pPr>
              <a:r>
                <a:rPr lang="pt-BR" sz="1500" b="1" dirty="0">
                  <a:solidFill>
                    <a:prstClr val="black"/>
                  </a:solidFill>
                  <a:latin typeface="Gill Sans MT"/>
                  <a:cs typeface="Arial" charset="0"/>
                </a:rPr>
                <a:t>I</a:t>
              </a:r>
            </a:p>
            <a:p>
              <a:pPr algn="ctr" eaLnBrk="0" hangingPunct="0">
                <a:lnSpc>
                  <a:spcPct val="90000"/>
                </a:lnSpc>
                <a:spcBef>
                  <a:spcPct val="50000"/>
                </a:spcBef>
                <a:defRPr/>
              </a:pPr>
              <a:r>
                <a:rPr lang="pt-BR" sz="1500" b="1" dirty="0">
                  <a:solidFill>
                    <a:prstClr val="black"/>
                  </a:solidFill>
                  <a:latin typeface="Gill Sans MT"/>
                  <a:cs typeface="Arial" charset="0"/>
                </a:rPr>
                <a:t>C</a:t>
              </a:r>
            </a:p>
            <a:p>
              <a:pPr algn="ctr" eaLnBrk="0" hangingPunct="0">
                <a:lnSpc>
                  <a:spcPct val="90000"/>
                </a:lnSpc>
                <a:spcBef>
                  <a:spcPct val="50000"/>
                </a:spcBef>
                <a:defRPr/>
              </a:pPr>
              <a:r>
                <a:rPr lang="pt-BR" sz="1200" dirty="0">
                  <a:solidFill>
                    <a:prstClr val="black"/>
                  </a:solidFill>
                  <a:latin typeface="Gill Sans MT"/>
                  <a:cs typeface="Arial" charset="0"/>
                </a:rPr>
                <a:t>(</a:t>
              </a:r>
              <a:r>
                <a:rPr lang="pt-BR" sz="1200" dirty="0">
                  <a:latin typeface="Gill Sans MT"/>
                  <a:cs typeface="Arial" charset="0"/>
                </a:rPr>
                <a:t>Questão 3 do modelo de melhoria)</a:t>
              </a:r>
            </a:p>
          </p:txBody>
        </p:sp>
        <p:sp>
          <p:nvSpPr>
            <p:cNvPr id="8" name="Rectangle 8"/>
            <p:cNvSpPr>
              <a:spLocks noChangeAspect="1" noChangeArrowheads="1"/>
            </p:cNvSpPr>
            <p:nvPr/>
          </p:nvSpPr>
          <p:spPr bwMode="auto">
            <a:xfrm>
              <a:off x="5581651" y="2571750"/>
              <a:ext cx="1512888" cy="536175"/>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Projeto realizado</a:t>
              </a:r>
            </a:p>
          </p:txBody>
        </p:sp>
        <p:sp>
          <p:nvSpPr>
            <p:cNvPr id="9" name="Rectangle 9"/>
            <p:cNvSpPr>
              <a:spLocks noChangeAspect="1" noChangeArrowheads="1"/>
            </p:cNvSpPr>
            <p:nvPr/>
          </p:nvSpPr>
          <p:spPr bwMode="auto">
            <a:xfrm>
              <a:off x="3852863" y="1652588"/>
              <a:ext cx="1439862" cy="492125"/>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P</a:t>
              </a:r>
            </a:p>
          </p:txBody>
        </p:sp>
        <p:sp>
          <p:nvSpPr>
            <p:cNvPr id="10" name="Rectangle 10"/>
            <p:cNvSpPr>
              <a:spLocks noChangeAspect="1" noChangeArrowheads="1"/>
            </p:cNvSpPr>
            <p:nvPr/>
          </p:nvSpPr>
          <p:spPr bwMode="auto">
            <a:xfrm>
              <a:off x="2124075" y="1652588"/>
              <a:ext cx="1439863" cy="492125"/>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I</a:t>
              </a:r>
            </a:p>
          </p:txBody>
        </p:sp>
        <p:sp>
          <p:nvSpPr>
            <p:cNvPr id="11" name="Rectangle 17"/>
            <p:cNvSpPr>
              <a:spLocks noChangeAspect="1" noChangeArrowheads="1"/>
            </p:cNvSpPr>
            <p:nvPr/>
          </p:nvSpPr>
          <p:spPr bwMode="auto">
            <a:xfrm>
              <a:off x="396875" y="1643063"/>
              <a:ext cx="1439863" cy="492125"/>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S</a:t>
              </a:r>
            </a:p>
          </p:txBody>
        </p:sp>
        <p:sp>
          <p:nvSpPr>
            <p:cNvPr id="12" name="Line 18"/>
            <p:cNvSpPr>
              <a:spLocks noChangeShapeType="1"/>
            </p:cNvSpPr>
            <p:nvPr/>
          </p:nvSpPr>
          <p:spPr bwMode="auto">
            <a:xfrm>
              <a:off x="1836738" y="1887538"/>
              <a:ext cx="287337"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13" name="Rectangle 19"/>
            <p:cNvSpPr>
              <a:spLocks noChangeAspect="1" noChangeArrowheads="1"/>
            </p:cNvSpPr>
            <p:nvPr/>
          </p:nvSpPr>
          <p:spPr bwMode="auto">
            <a:xfrm>
              <a:off x="7308850" y="1643063"/>
              <a:ext cx="1439863" cy="492125"/>
            </a:xfrm>
            <a:prstGeom prst="rect">
              <a:avLst/>
            </a:prstGeom>
            <a:solidFill>
              <a:srgbClr val="FF9900"/>
            </a:solidFill>
            <a:ln w="12700">
              <a:solidFill>
                <a:schemeClr val="tx1"/>
              </a:solidFill>
              <a:miter lim="800000"/>
              <a:headEnd/>
              <a:tailEnd/>
            </a:ln>
          </p:spPr>
          <p:txBody>
            <a:bodyPr wrap="none" anchor="ctr"/>
            <a:lstStyle/>
            <a:p>
              <a:pPr algn="ctr" eaLnBrk="0" fontAlgn="base" hangingPunct="0">
                <a:spcBef>
                  <a:spcPct val="0"/>
                </a:spcBef>
                <a:spcAft>
                  <a:spcPct val="0"/>
                </a:spcAft>
              </a:pPr>
              <a:r>
                <a:rPr lang="pt-BR" sz="2100">
                  <a:solidFill>
                    <a:prstClr val="white"/>
                  </a:solidFill>
                  <a:latin typeface="Arial Black" pitchFamily="34" charset="0"/>
                  <a:cs typeface="Arial" charset="0"/>
                </a:rPr>
                <a:t>C</a:t>
              </a:r>
            </a:p>
          </p:txBody>
        </p:sp>
        <p:sp>
          <p:nvSpPr>
            <p:cNvPr id="14" name="Line 20"/>
            <p:cNvSpPr>
              <a:spLocks noChangeShapeType="1"/>
            </p:cNvSpPr>
            <p:nvPr/>
          </p:nvSpPr>
          <p:spPr bwMode="auto">
            <a:xfrm>
              <a:off x="3565525" y="1887538"/>
              <a:ext cx="287338"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15" name="Line 21"/>
            <p:cNvSpPr>
              <a:spLocks noChangeShapeType="1"/>
            </p:cNvSpPr>
            <p:nvPr/>
          </p:nvSpPr>
          <p:spPr bwMode="auto">
            <a:xfrm>
              <a:off x="5294313" y="1903413"/>
              <a:ext cx="287337"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16" name="Line 22"/>
            <p:cNvSpPr>
              <a:spLocks noChangeShapeType="1"/>
            </p:cNvSpPr>
            <p:nvPr/>
          </p:nvSpPr>
          <p:spPr bwMode="auto">
            <a:xfrm>
              <a:off x="7021513" y="1889125"/>
              <a:ext cx="287337" cy="0"/>
            </a:xfrm>
            <a:prstGeom prst="line">
              <a:avLst/>
            </a:prstGeom>
            <a:noFill/>
            <a:ln w="38100">
              <a:solidFill>
                <a:schemeClr val="tx1"/>
              </a:solidFill>
              <a:round/>
              <a:headEnd/>
              <a:tailEnd/>
            </a:ln>
          </p:spPr>
          <p:txBody>
            <a:bodyPr/>
            <a:lstStyle/>
            <a:p>
              <a:pPr fontAlgn="base">
                <a:spcBef>
                  <a:spcPct val="0"/>
                </a:spcBef>
                <a:spcAft>
                  <a:spcPct val="0"/>
                </a:spcAft>
              </a:pPr>
              <a:endParaRPr lang="pt-BR" sz="1350">
                <a:solidFill>
                  <a:prstClr val="black"/>
                </a:solidFill>
                <a:latin typeface="Arial" charset="0"/>
                <a:cs typeface="Arial" charset="0"/>
              </a:endParaRPr>
            </a:p>
          </p:txBody>
        </p:sp>
        <p:sp>
          <p:nvSpPr>
            <p:cNvPr id="17" name="Rectangle 6"/>
            <p:cNvSpPr>
              <a:spLocks noChangeAspect="1" noChangeArrowheads="1"/>
            </p:cNvSpPr>
            <p:nvPr/>
          </p:nvSpPr>
          <p:spPr bwMode="auto">
            <a:xfrm>
              <a:off x="7345362" y="2571750"/>
              <a:ext cx="1441451" cy="314576"/>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Organização</a:t>
              </a:r>
            </a:p>
          </p:txBody>
        </p:sp>
        <p:sp>
          <p:nvSpPr>
            <p:cNvPr id="18" name="Rectangle 6"/>
            <p:cNvSpPr>
              <a:spLocks noChangeAspect="1" noChangeArrowheads="1"/>
            </p:cNvSpPr>
            <p:nvPr/>
          </p:nvSpPr>
          <p:spPr bwMode="auto">
            <a:xfrm>
              <a:off x="428626" y="2571750"/>
              <a:ext cx="1441451" cy="314576"/>
            </a:xfrm>
            <a:prstGeom prst="rect">
              <a:avLst/>
            </a:prstGeom>
            <a:solidFill>
              <a:schemeClr val="bg2">
                <a:lumMod val="90000"/>
              </a:schemeClr>
            </a:solidFill>
            <a:ln w="9525">
              <a:noFill/>
              <a:miter lim="800000"/>
              <a:headEnd/>
              <a:tailEnd/>
            </a:ln>
          </p:spPr>
          <p:txBody>
            <a:bodyPr lIns="69056" tIns="34529" rIns="69056" bIns="34529">
              <a:spAutoFit/>
            </a:bodyPr>
            <a:lstStyle/>
            <a:p>
              <a:pPr algn="ctr" eaLnBrk="0" hangingPunct="0">
                <a:lnSpc>
                  <a:spcPct val="90000"/>
                </a:lnSpc>
                <a:spcBef>
                  <a:spcPct val="50000"/>
                </a:spcBef>
                <a:defRPr/>
              </a:pPr>
              <a:r>
                <a:rPr lang="pt-BR" sz="1200" dirty="0">
                  <a:solidFill>
                    <a:prstClr val="black"/>
                  </a:solidFill>
                  <a:latin typeface="Gill Sans MT"/>
                  <a:cs typeface="Arial" charset="0"/>
                </a:rPr>
                <a:t>Organização</a:t>
              </a:r>
            </a:p>
          </p:txBody>
        </p:sp>
      </p:grpSp>
    </p:spTree>
    <p:extLst>
      <p:ext uri="{BB962C8B-B14F-4D97-AF65-F5344CB8AC3E}">
        <p14:creationId xmlns:p14="http://schemas.microsoft.com/office/powerpoint/2010/main" xmlns="" val="23601448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a:off x="1763688" y="1871908"/>
            <a:ext cx="5036355" cy="3471562"/>
          </a:xfrm>
          <a:prstGeom prst="rect">
            <a:avLst/>
          </a:prstGeom>
          <a:noFill/>
          <a:ln w="9525">
            <a:noFill/>
            <a:miter lim="800000"/>
            <a:headEnd/>
            <a:tailEnd/>
          </a:ln>
        </p:spPr>
      </p:pic>
      <p:sp>
        <p:nvSpPr>
          <p:cNvPr id="165" name="Título 164"/>
          <p:cNvSpPr>
            <a:spLocks noGrp="1"/>
          </p:cNvSpPr>
          <p:nvPr>
            <p:ph type="title"/>
          </p:nvPr>
        </p:nvSpPr>
        <p:spPr/>
        <p:txBody>
          <a:bodyPr/>
          <a:lstStyle/>
          <a:p>
            <a:r>
              <a:rPr lang="pt-BR"/>
              <a:t>Roteiro DMAIC</a:t>
            </a:r>
            <a:endParaRPr lang="pt-BR" dirty="0"/>
          </a:p>
        </p:txBody>
      </p:sp>
      <p:sp>
        <p:nvSpPr>
          <p:cNvPr id="166" name="Rectangle 76"/>
          <p:cNvSpPr txBox="1">
            <a:spLocks noChangeArrowheads="1"/>
          </p:cNvSpPr>
          <p:nvPr/>
        </p:nvSpPr>
        <p:spPr bwMode="auto">
          <a:xfrm>
            <a:off x="4196954" y="4900296"/>
            <a:ext cx="3694509" cy="7429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p>
            <a:pPr marL="127397" fontAlgn="base">
              <a:spcBef>
                <a:spcPct val="0"/>
              </a:spcBef>
              <a:spcAft>
                <a:spcPct val="0"/>
              </a:spcAft>
              <a:defRPr/>
            </a:pPr>
            <a:r>
              <a:rPr lang="pt-BR" dirty="0">
                <a:latin typeface="Calibri" panose="020F0502020204030204" pitchFamily="34" charset="0"/>
                <a:cs typeface="Arial" charset="0"/>
              </a:rPr>
              <a:t>DMAIC: roteiro para responder as três perguntas do Modelo de Melhoria</a:t>
            </a:r>
          </a:p>
        </p:txBody>
      </p:sp>
    </p:spTree>
    <p:extLst>
      <p:ext uri="{BB962C8B-B14F-4D97-AF65-F5344CB8AC3E}">
        <p14:creationId xmlns:p14="http://schemas.microsoft.com/office/powerpoint/2010/main" xmlns="" val="22819686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pPr eaLnBrk="1" hangingPunct="1"/>
            <a:r>
              <a:rPr lang="pt-BR"/>
              <a:t>Fases do DMAIC</a:t>
            </a:r>
          </a:p>
        </p:txBody>
      </p:sp>
      <p:sp>
        <p:nvSpPr>
          <p:cNvPr id="1332226" name="Rectangle 2"/>
          <p:cNvSpPr>
            <a:spLocks noChangeArrowheads="1"/>
          </p:cNvSpPr>
          <p:nvPr/>
        </p:nvSpPr>
        <p:spPr bwMode="auto">
          <a:xfrm>
            <a:off x="457200" y="1848212"/>
            <a:ext cx="4057650" cy="3646979"/>
          </a:xfrm>
          <a:prstGeom prst="rect">
            <a:avLst/>
          </a:prstGeom>
          <a:noFill/>
          <a:ln w="12700">
            <a:noFill/>
            <a:miter lim="800000"/>
            <a:headEnd type="none" w="sm" len="sm"/>
            <a:tailEnd type="none" w="sm" len="sm"/>
          </a:ln>
          <a:effectLst/>
        </p:spPr>
        <p:txBody>
          <a:bodyPr/>
          <a:lstStyle/>
          <a:p>
            <a:pPr eaLnBrk="0" fontAlgn="base" hangingPunct="0">
              <a:spcBef>
                <a:spcPct val="0"/>
              </a:spcBef>
              <a:spcAft>
                <a:spcPct val="0"/>
              </a:spcAft>
              <a:defRPr/>
            </a:pPr>
            <a:r>
              <a:rPr lang="en-US" sz="1500" b="1" i="1" dirty="0">
                <a:solidFill>
                  <a:srgbClr val="000099"/>
                </a:solidFill>
                <a:latin typeface="Arial" charset="0"/>
                <a:cs typeface="Arial" charset="0"/>
              </a:rPr>
              <a:t>     </a:t>
            </a:r>
            <a:r>
              <a:rPr lang="en-US" sz="1500" b="1" i="1" dirty="0">
                <a:latin typeface="Arial" charset="0"/>
                <a:cs typeface="Arial" charset="0"/>
              </a:rPr>
              <a:t>Define</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Definir o problema, os objetivos e os benefícios</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Determinar os requisitos dos clientes e as </a:t>
            </a:r>
            <a:r>
              <a:rPr lang="pt-BR" sz="1050" dirty="0" err="1">
                <a:solidFill>
                  <a:prstClr val="black"/>
                </a:solidFill>
                <a:latin typeface="Arial" charset="0"/>
                <a:cs typeface="Arial" charset="0"/>
              </a:rPr>
              <a:t>CTQ’s</a:t>
            </a:r>
            <a:endParaRPr lang="pt-BR" sz="1050" dirty="0">
              <a:solidFill>
                <a:prstClr val="black"/>
              </a:solidFill>
              <a:latin typeface="Arial" charset="0"/>
              <a:cs typeface="Arial" charset="0"/>
            </a:endParaRP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Identificar o proprietário do projeto, </a:t>
            </a:r>
            <a:r>
              <a:rPr lang="pt-BR" sz="1050" dirty="0" err="1">
                <a:solidFill>
                  <a:prstClr val="black"/>
                </a:solidFill>
                <a:latin typeface="Arial" charset="0"/>
                <a:cs typeface="Arial" charset="0"/>
              </a:rPr>
              <a:t>champion</a:t>
            </a:r>
            <a:r>
              <a:rPr lang="pt-BR" sz="1050" dirty="0">
                <a:solidFill>
                  <a:prstClr val="black"/>
                </a:solidFill>
                <a:latin typeface="Arial" charset="0"/>
                <a:cs typeface="Arial" charset="0"/>
              </a:rPr>
              <a:t> e o time</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Fazer o SIPOC do processo</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Definir os recursos, fronteiras e restrições</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Fazer o contrato com a equipe</a:t>
            </a:r>
          </a:p>
          <a:p>
            <a:pPr lvl="1" eaLnBrk="0" fontAlgn="base" hangingPunct="0">
              <a:spcBef>
                <a:spcPct val="0"/>
              </a:spcBef>
              <a:spcAft>
                <a:spcPct val="0"/>
              </a:spcAft>
              <a:defRPr/>
            </a:pPr>
            <a:endParaRPr lang="en-US" sz="1500" b="1" i="1" dirty="0">
              <a:solidFill>
                <a:srgbClr val="000099"/>
              </a:solidFill>
              <a:latin typeface="Arial" charset="0"/>
              <a:cs typeface="Arial" charset="0"/>
            </a:endParaRPr>
          </a:p>
          <a:p>
            <a:pPr lvl="1" eaLnBrk="0" fontAlgn="base" hangingPunct="0">
              <a:spcBef>
                <a:spcPct val="0"/>
              </a:spcBef>
              <a:spcAft>
                <a:spcPct val="0"/>
              </a:spcAft>
              <a:defRPr/>
            </a:pPr>
            <a:r>
              <a:rPr lang="en-US" sz="1500" b="1" i="1" dirty="0">
                <a:latin typeface="Arial" charset="0"/>
                <a:cs typeface="Arial" charset="0"/>
              </a:rPr>
              <a:t>Measure</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Fazer o mapa detalhado do Processo (Fluxograma)</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Determinar os </a:t>
            </a:r>
            <a:r>
              <a:rPr lang="pt-BR" sz="1050" dirty="0" err="1">
                <a:solidFill>
                  <a:prstClr val="black"/>
                </a:solidFill>
                <a:latin typeface="Arial" charset="0"/>
                <a:cs typeface="Arial" charset="0"/>
              </a:rPr>
              <a:t>X’s</a:t>
            </a:r>
            <a:r>
              <a:rPr lang="pt-BR" sz="1050" dirty="0">
                <a:solidFill>
                  <a:prstClr val="black"/>
                </a:solidFill>
                <a:latin typeface="Arial" charset="0"/>
                <a:cs typeface="Arial" charset="0"/>
              </a:rPr>
              <a:t> e os </a:t>
            </a:r>
            <a:r>
              <a:rPr lang="pt-BR" sz="1050" dirty="0" err="1">
                <a:solidFill>
                  <a:prstClr val="black"/>
                </a:solidFill>
                <a:latin typeface="Arial" charset="0"/>
                <a:cs typeface="Arial" charset="0"/>
              </a:rPr>
              <a:t>Y’s</a:t>
            </a:r>
            <a:r>
              <a:rPr lang="pt-BR" sz="1050" dirty="0">
                <a:solidFill>
                  <a:prstClr val="black"/>
                </a:solidFill>
                <a:latin typeface="Arial" charset="0"/>
                <a:cs typeface="Arial" charset="0"/>
              </a:rPr>
              <a:t> críticos</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Validar o Sistema de Medição</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Desenvolver plano para coletar dados</a:t>
            </a: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Avaliar o desempenho atual:estabilidade e </a:t>
            </a:r>
            <a:r>
              <a:rPr lang="pt-BR" sz="1050" dirty="0" err="1">
                <a:solidFill>
                  <a:prstClr val="black"/>
                </a:solidFill>
                <a:latin typeface="Arial" charset="0"/>
                <a:cs typeface="Arial" charset="0"/>
              </a:rPr>
              <a:t>capabilidade</a:t>
            </a:r>
            <a:endParaRPr lang="pt-BR" sz="1050" dirty="0">
              <a:solidFill>
                <a:prstClr val="black"/>
              </a:solidFill>
              <a:latin typeface="Arial" charset="0"/>
              <a:cs typeface="Arial" charset="0"/>
            </a:endParaRPr>
          </a:p>
          <a:p>
            <a:pPr marL="539354" lvl="1" indent="-138113" eaLnBrk="0" fontAlgn="base" hangingPunct="0">
              <a:spcBef>
                <a:spcPct val="0"/>
              </a:spcBef>
              <a:spcAft>
                <a:spcPct val="0"/>
              </a:spcAft>
              <a:buFontTx/>
              <a:buChar char="•"/>
              <a:defRPr/>
            </a:pPr>
            <a:r>
              <a:rPr lang="pt-BR" sz="1050" dirty="0">
                <a:solidFill>
                  <a:prstClr val="black"/>
                </a:solidFill>
                <a:latin typeface="Arial" charset="0"/>
                <a:cs typeface="Arial" charset="0"/>
              </a:rPr>
              <a:t>Ajustar o foco do projeto</a:t>
            </a:r>
          </a:p>
          <a:p>
            <a:pPr lvl="1" eaLnBrk="0" fontAlgn="base" hangingPunct="0">
              <a:spcBef>
                <a:spcPct val="0"/>
              </a:spcBef>
              <a:spcAft>
                <a:spcPct val="0"/>
              </a:spcAft>
              <a:defRPr/>
            </a:pPr>
            <a:r>
              <a:rPr lang="en-US" sz="900" b="1" i="1" dirty="0">
                <a:solidFill>
                  <a:prstClr val="black"/>
                </a:solidFill>
                <a:latin typeface="Arial" charset="0"/>
                <a:cs typeface="Arial" charset="0"/>
              </a:rPr>
              <a:t> </a:t>
            </a:r>
            <a:endParaRPr lang="en-US" sz="750" dirty="0">
              <a:solidFill>
                <a:prstClr val="black"/>
              </a:solidFill>
              <a:latin typeface="Arial" charset="0"/>
              <a:cs typeface="Arial" charset="0"/>
            </a:endParaRPr>
          </a:p>
          <a:p>
            <a:pPr eaLnBrk="0" fontAlgn="base" hangingPunct="0">
              <a:spcBef>
                <a:spcPct val="0"/>
              </a:spcBef>
              <a:spcAft>
                <a:spcPct val="0"/>
              </a:spcAft>
              <a:defRPr/>
            </a:pPr>
            <a:endParaRPr lang="en-US" sz="750" dirty="0">
              <a:solidFill>
                <a:prstClr val="black"/>
              </a:solidFill>
              <a:latin typeface="Arial" charset="0"/>
              <a:cs typeface="Arial" charset="0"/>
            </a:endParaRPr>
          </a:p>
        </p:txBody>
      </p:sp>
      <p:sp>
        <p:nvSpPr>
          <p:cNvPr id="1332227" name="Rectangle 3"/>
          <p:cNvSpPr>
            <a:spLocks noChangeArrowheads="1"/>
          </p:cNvSpPr>
          <p:nvPr/>
        </p:nvSpPr>
        <p:spPr bwMode="auto">
          <a:xfrm>
            <a:off x="4813788" y="1848212"/>
            <a:ext cx="3815862" cy="4099243"/>
          </a:xfrm>
          <a:prstGeom prst="rect">
            <a:avLst/>
          </a:prstGeom>
          <a:noFill/>
          <a:ln w="12700">
            <a:noFill/>
            <a:miter lim="800000"/>
            <a:headEnd type="none" w="sm" len="sm"/>
            <a:tailEnd type="none" w="sm" len="sm"/>
          </a:ln>
          <a:effectLst/>
        </p:spPr>
        <p:txBody>
          <a:bodyPr/>
          <a:lstStyle/>
          <a:p>
            <a:pPr eaLnBrk="0" fontAlgn="base" hangingPunct="0">
              <a:spcBef>
                <a:spcPct val="0"/>
              </a:spcBef>
              <a:spcAft>
                <a:spcPct val="0"/>
              </a:spcAft>
              <a:defRPr/>
            </a:pPr>
            <a:r>
              <a:rPr lang="en-US" sz="1500" b="1" i="1" dirty="0">
                <a:latin typeface="Arial" charset="0"/>
                <a:cs typeface="Arial" charset="0"/>
              </a:rPr>
              <a:t>Analyze</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Criticar o processo atual</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Determinar relações causais baseado em dados</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Identificar os maus conceitos presentes processo</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Buscar explicações para o desempenho atual</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Identificar mudanças</a:t>
            </a:r>
          </a:p>
          <a:p>
            <a:pPr eaLnBrk="0" fontAlgn="base" hangingPunct="0">
              <a:spcBef>
                <a:spcPct val="0"/>
              </a:spcBef>
              <a:spcAft>
                <a:spcPct val="0"/>
              </a:spcAft>
              <a:defRPr/>
            </a:pPr>
            <a:r>
              <a:rPr lang="en-US" sz="1500" b="1" i="1" dirty="0">
                <a:latin typeface="Arial" charset="0"/>
                <a:cs typeface="Arial" charset="0"/>
              </a:rPr>
              <a:t>Improve</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Desenvolver mudanças </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Testar as mudanças em pequena escala</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Avaliar os riscos e benefícios das mudanças</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Implementar as mudanças que resultem em melhoria</a:t>
            </a:r>
            <a:r>
              <a:rPr lang="en-US" sz="1050" dirty="0">
                <a:solidFill>
                  <a:prstClr val="black"/>
                </a:solidFill>
                <a:latin typeface="Arial" charset="0"/>
                <a:cs typeface="Arial" charset="0"/>
              </a:rPr>
              <a:t/>
            </a:r>
            <a:br>
              <a:rPr lang="en-US" sz="1050" dirty="0">
                <a:solidFill>
                  <a:prstClr val="black"/>
                </a:solidFill>
                <a:latin typeface="Arial" charset="0"/>
                <a:cs typeface="Arial" charset="0"/>
              </a:rPr>
            </a:br>
            <a:r>
              <a:rPr lang="en-US" sz="1500" b="1" i="1" dirty="0">
                <a:latin typeface="Arial" charset="0"/>
                <a:cs typeface="Arial" charset="0"/>
              </a:rPr>
              <a:t>Control</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Desenvolver um plano de implementação</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Determinar necessidades de comunicação e treinamento</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Estabelecer um plano de controle do novo processo</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Fechar o projeto e comunicar os resultados</a:t>
            </a:r>
          </a:p>
          <a:p>
            <a:pPr marL="205979" indent="-69056" eaLnBrk="0" fontAlgn="base" hangingPunct="0">
              <a:spcBef>
                <a:spcPct val="0"/>
              </a:spcBef>
              <a:spcAft>
                <a:spcPct val="0"/>
              </a:spcAft>
              <a:buFontTx/>
              <a:buChar char="•"/>
              <a:defRPr/>
            </a:pPr>
            <a:r>
              <a:rPr lang="pt-BR" sz="1050" dirty="0">
                <a:solidFill>
                  <a:prstClr val="black"/>
                </a:solidFill>
                <a:latin typeface="Arial" charset="0"/>
                <a:cs typeface="Arial" charset="0"/>
              </a:rPr>
              <a:t>Celebrar os resultados alcançados com todos</a:t>
            </a:r>
            <a:r>
              <a:rPr lang="en-US" sz="1050" dirty="0">
                <a:solidFill>
                  <a:prstClr val="black"/>
                </a:solidFill>
                <a:latin typeface="Arial" charset="0"/>
                <a:cs typeface="Arial" charset="0"/>
              </a:rPr>
              <a:t/>
            </a:r>
            <a:br>
              <a:rPr lang="en-US" sz="1050" dirty="0">
                <a:solidFill>
                  <a:prstClr val="black"/>
                </a:solidFill>
                <a:latin typeface="Arial" charset="0"/>
                <a:cs typeface="Arial" charset="0"/>
              </a:rPr>
            </a:br>
            <a:endParaRPr lang="en-US" sz="1050" dirty="0">
              <a:solidFill>
                <a:prstClr val="black"/>
              </a:solidFill>
              <a:latin typeface="Arial" charset="0"/>
              <a:cs typeface="Arial" charset="0"/>
            </a:endParaRPr>
          </a:p>
          <a:p>
            <a:pPr eaLnBrk="0" fontAlgn="base" hangingPunct="0">
              <a:spcBef>
                <a:spcPct val="0"/>
              </a:spcBef>
              <a:spcAft>
                <a:spcPct val="0"/>
              </a:spcAft>
              <a:defRPr/>
            </a:pPr>
            <a:endParaRPr lang="en-US" sz="750" dirty="0">
              <a:solidFill>
                <a:prstClr val="black"/>
              </a:solidFill>
              <a:latin typeface="Arial" charset="0"/>
              <a:cs typeface="Arial" charset="0"/>
            </a:endParaRPr>
          </a:p>
        </p:txBody>
      </p:sp>
    </p:spTree>
    <p:extLst>
      <p:ext uri="{BB962C8B-B14F-4D97-AF65-F5344CB8AC3E}">
        <p14:creationId xmlns:p14="http://schemas.microsoft.com/office/powerpoint/2010/main" xmlns="" val="189376222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dirty="0">
                <a:solidFill>
                  <a:srgbClr val="7030A0"/>
                </a:solidFill>
              </a:rPr>
              <a:t>Apêndice II</a:t>
            </a:r>
          </a:p>
        </p:txBody>
      </p:sp>
      <p:sp>
        <p:nvSpPr>
          <p:cNvPr id="4" name="Subtítulo 3">
            <a:extLst>
              <a:ext uri="{FF2B5EF4-FFF2-40B4-BE49-F238E27FC236}">
                <a16:creationId xmlns:a16="http://schemas.microsoft.com/office/drawing/2014/main" xmlns="" id="{E7A39ACB-4A79-41FC-83AE-469E29E8BE89}"/>
              </a:ext>
            </a:extLst>
          </p:cNvPr>
          <p:cNvSpPr>
            <a:spLocks noGrp="1"/>
          </p:cNvSpPr>
          <p:nvPr>
            <p:ph type="subTitle" idx="1"/>
          </p:nvPr>
        </p:nvSpPr>
        <p:spPr/>
        <p:txBody>
          <a:bodyPr/>
          <a:lstStyle/>
          <a:p>
            <a:r>
              <a:rPr lang="pt-BR" dirty="0"/>
              <a:t>Conceitos, técnicas e habilidades</a:t>
            </a:r>
            <a:endParaRPr lang="en-US" dirty="0"/>
          </a:p>
        </p:txBody>
      </p:sp>
      <p:pic>
        <p:nvPicPr>
          <p:cNvPr id="3" name="Imagem 1">
            <a:extLst>
              <a:ext uri="{FF2B5EF4-FFF2-40B4-BE49-F238E27FC236}">
                <a16:creationId xmlns:a16="http://schemas.microsoft.com/office/drawing/2014/main" xmlns="" id="{5E3D438C-2D34-46F5-89DE-CA7925718FDA}"/>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90294" y="6158176"/>
            <a:ext cx="752692" cy="512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63182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lstStyle/>
          <a:p>
            <a:pPr eaLnBrk="1" hangingPunct="1"/>
            <a:r>
              <a:rPr lang="pt-BR"/>
              <a:t>Conceitos, técnicas e habilidades</a:t>
            </a:r>
            <a:endParaRPr lang="en-US"/>
          </a:p>
        </p:txBody>
      </p:sp>
      <p:sp>
        <p:nvSpPr>
          <p:cNvPr id="65539" name="Rectangle 5"/>
          <p:cNvSpPr>
            <a:spLocks noGrp="1" noChangeArrowheads="1"/>
          </p:cNvSpPr>
          <p:nvPr>
            <p:ph sz="quarter" idx="4294967295"/>
          </p:nvPr>
        </p:nvSpPr>
        <p:spPr>
          <a:xfrm>
            <a:off x="457200" y="1484313"/>
            <a:ext cx="8229600" cy="4681537"/>
          </a:xfrm>
        </p:spPr>
        <p:txBody>
          <a:bodyPr/>
          <a:lstStyle/>
          <a:p>
            <a:pPr eaLnBrk="1" hangingPunct="1">
              <a:buClrTx/>
              <a:buFont typeface="Arial" panose="020B0604020202020204" pitchFamily="34" charset="0"/>
              <a:buChar char="•"/>
            </a:pPr>
            <a:r>
              <a:rPr lang="pt-BR" dirty="0"/>
              <a:t>Para realizar projetos de melhoria de forma eficiente e eficaz, as pessoas tem que se municiar de conceitos e técnicas e desenvolver habilidades</a:t>
            </a:r>
          </a:p>
          <a:p>
            <a:pPr eaLnBrk="1" hangingPunct="1">
              <a:buClrTx/>
              <a:buFont typeface="Arial" panose="020B0604020202020204" pitchFamily="34" charset="0"/>
              <a:buChar char="•"/>
            </a:pPr>
            <a:r>
              <a:rPr lang="pt-BR" dirty="0"/>
              <a:t>As habilidades para realizar melhorias </a:t>
            </a:r>
          </a:p>
          <a:p>
            <a:pPr lvl="1" eaLnBrk="1" hangingPunct="1">
              <a:buClrTx/>
              <a:buFont typeface="Arial" panose="020B0604020202020204" pitchFamily="34" charset="0"/>
              <a:buChar char="•"/>
            </a:pPr>
            <a:r>
              <a:rPr lang="pt-BR" dirty="0"/>
              <a:t>Lidar com dados</a:t>
            </a:r>
          </a:p>
          <a:p>
            <a:pPr lvl="1" eaLnBrk="1" hangingPunct="1">
              <a:buClrTx/>
              <a:buFont typeface="Arial" panose="020B0604020202020204" pitchFamily="34" charset="0"/>
              <a:buChar char="•"/>
            </a:pPr>
            <a:r>
              <a:rPr lang="pt-BR" dirty="0"/>
              <a:t>Compreender a situação atual</a:t>
            </a:r>
          </a:p>
          <a:p>
            <a:pPr lvl="1" eaLnBrk="1" hangingPunct="1">
              <a:buClrTx/>
              <a:buFont typeface="Arial" panose="020B0604020202020204" pitchFamily="34" charset="0"/>
              <a:buChar char="•"/>
            </a:pPr>
            <a:r>
              <a:rPr lang="pt-BR" dirty="0"/>
              <a:t>Desenvolver mudanças</a:t>
            </a:r>
          </a:p>
          <a:p>
            <a:pPr lvl="1" eaLnBrk="1" hangingPunct="1">
              <a:buClrTx/>
              <a:buFont typeface="Arial" panose="020B0604020202020204" pitchFamily="34" charset="0"/>
              <a:buChar char="•"/>
            </a:pPr>
            <a:r>
              <a:rPr lang="pt-BR" dirty="0"/>
              <a:t>Testar mudanças</a:t>
            </a:r>
          </a:p>
          <a:p>
            <a:pPr lvl="1" eaLnBrk="1" hangingPunct="1">
              <a:buClrTx/>
              <a:buFont typeface="Arial" panose="020B0604020202020204" pitchFamily="34" charset="0"/>
              <a:buChar char="•"/>
            </a:pPr>
            <a:r>
              <a:rPr lang="pt-BR" dirty="0"/>
              <a:t>Implementar mudanças</a:t>
            </a:r>
          </a:p>
          <a:p>
            <a:pPr lvl="1" eaLnBrk="1" hangingPunct="1">
              <a:buClrTx/>
              <a:buFont typeface="Arial" panose="020B0604020202020204" pitchFamily="34" charset="0"/>
              <a:buChar char="•"/>
            </a:pPr>
            <a:r>
              <a:rPr lang="pt-BR" dirty="0"/>
              <a:t>Trabalhar em equipe </a:t>
            </a:r>
          </a:p>
        </p:txBody>
      </p:sp>
    </p:spTree>
    <p:extLst>
      <p:ext uri="{BB962C8B-B14F-4D97-AF65-F5344CB8AC3E}">
        <p14:creationId xmlns:p14="http://schemas.microsoft.com/office/powerpoint/2010/main" xmlns="" val="22398134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p:txBody>
          <a:bodyPr/>
          <a:lstStyle/>
          <a:p>
            <a:pPr eaLnBrk="1" hangingPunct="1"/>
            <a:r>
              <a:rPr lang="pt-BR"/>
              <a:t>Ferramentas</a:t>
            </a:r>
          </a:p>
        </p:txBody>
      </p:sp>
      <p:graphicFrame>
        <p:nvGraphicFramePr>
          <p:cNvPr id="4" name="Espaço Reservado para Conteúdo 3"/>
          <p:cNvGraphicFramePr>
            <a:graphicFrameLocks noGrp="1"/>
          </p:cNvGraphicFramePr>
          <p:nvPr>
            <p:ph sz="quarter" idx="4294967295"/>
            <p:extLst/>
          </p:nvPr>
        </p:nvGraphicFramePr>
        <p:xfrm>
          <a:off x="457201" y="1914524"/>
          <a:ext cx="7602535" cy="3934939"/>
        </p:xfrm>
        <a:graphic>
          <a:graphicData uri="http://schemas.openxmlformats.org/drawingml/2006/table">
            <a:tbl>
              <a:tblPr firstRow="1" bandRow="1">
                <a:tableStyleId>{5C22544A-7EE6-4342-B048-85BDC9FD1C3A}</a:tableStyleId>
              </a:tblPr>
              <a:tblGrid>
                <a:gridCol w="1256405">
                  <a:extLst>
                    <a:ext uri="{9D8B030D-6E8A-4147-A177-3AD203B41FA5}">
                      <a16:colId xmlns:a16="http://schemas.microsoft.com/office/drawing/2014/main" xmlns="" val="20000"/>
                    </a:ext>
                  </a:extLst>
                </a:gridCol>
                <a:gridCol w="1256405">
                  <a:extLst>
                    <a:ext uri="{9D8B030D-6E8A-4147-A177-3AD203B41FA5}">
                      <a16:colId xmlns:a16="http://schemas.microsoft.com/office/drawing/2014/main" xmlns="" val="20001"/>
                    </a:ext>
                  </a:extLst>
                </a:gridCol>
                <a:gridCol w="1256405">
                  <a:extLst>
                    <a:ext uri="{9D8B030D-6E8A-4147-A177-3AD203B41FA5}">
                      <a16:colId xmlns:a16="http://schemas.microsoft.com/office/drawing/2014/main" xmlns="" val="20002"/>
                    </a:ext>
                  </a:extLst>
                </a:gridCol>
                <a:gridCol w="1177889">
                  <a:extLst>
                    <a:ext uri="{9D8B030D-6E8A-4147-A177-3AD203B41FA5}">
                      <a16:colId xmlns:a16="http://schemas.microsoft.com/office/drawing/2014/main" xmlns="" val="20003"/>
                    </a:ext>
                  </a:extLst>
                </a:gridCol>
                <a:gridCol w="1334922">
                  <a:extLst>
                    <a:ext uri="{9D8B030D-6E8A-4147-A177-3AD203B41FA5}">
                      <a16:colId xmlns:a16="http://schemas.microsoft.com/office/drawing/2014/main" xmlns="" val="20004"/>
                    </a:ext>
                  </a:extLst>
                </a:gridCol>
                <a:gridCol w="1320509">
                  <a:extLst>
                    <a:ext uri="{9D8B030D-6E8A-4147-A177-3AD203B41FA5}">
                      <a16:colId xmlns:a16="http://schemas.microsoft.com/office/drawing/2014/main" xmlns="" val="20005"/>
                    </a:ext>
                  </a:extLst>
                </a:gridCol>
              </a:tblGrid>
              <a:tr h="674428">
                <a:tc>
                  <a:txBody>
                    <a:bodyPr/>
                    <a:lstStyle/>
                    <a:p>
                      <a:r>
                        <a:rPr lang="pt-BR" sz="1200" dirty="0">
                          <a:latin typeface="+mj-lt"/>
                        </a:rPr>
                        <a:t>Visualização de Processos e</a:t>
                      </a:r>
                    </a:p>
                    <a:p>
                      <a:r>
                        <a:rPr lang="pt-BR" sz="1200" dirty="0">
                          <a:latin typeface="+mj-lt"/>
                        </a:rPr>
                        <a:t>Sistemas</a:t>
                      </a:r>
                    </a:p>
                  </a:txBody>
                  <a:tcPr marL="68580" marR="68580" marT="34290" marB="34290"/>
                </a:tc>
                <a:tc>
                  <a:txBody>
                    <a:bodyPr/>
                    <a:lstStyle/>
                    <a:p>
                      <a:pPr marL="457200" indent="-457200"/>
                      <a:r>
                        <a:rPr lang="pt-BR" sz="1200" dirty="0">
                          <a:latin typeface="+mj-lt"/>
                        </a:rPr>
                        <a:t>Coleta de </a:t>
                      </a:r>
                    </a:p>
                    <a:p>
                      <a:pPr marL="457200" indent="-457200"/>
                      <a:r>
                        <a:rPr lang="pt-BR" sz="1200" dirty="0">
                          <a:latin typeface="+mj-lt"/>
                        </a:rPr>
                        <a:t>Informações</a:t>
                      </a:r>
                    </a:p>
                  </a:txBody>
                  <a:tcPr marL="68580" marR="68580" marT="34290" marB="34290"/>
                </a:tc>
                <a:tc>
                  <a:txBody>
                    <a:bodyPr/>
                    <a:lstStyle/>
                    <a:p>
                      <a:pPr marL="457200" indent="-457200"/>
                      <a:r>
                        <a:rPr lang="pt-BR" sz="1200" dirty="0">
                          <a:latin typeface="+mj-lt"/>
                        </a:rPr>
                        <a:t>Organização de</a:t>
                      </a:r>
                    </a:p>
                    <a:p>
                      <a:pPr marL="457200" indent="-457200"/>
                      <a:r>
                        <a:rPr lang="pt-BR" sz="1200" dirty="0">
                          <a:latin typeface="+mj-lt"/>
                        </a:rPr>
                        <a:t> informações</a:t>
                      </a:r>
                    </a:p>
                    <a:p>
                      <a:endParaRPr lang="pt-BR" sz="1200" dirty="0">
                        <a:latin typeface="+mj-lt"/>
                      </a:endParaRPr>
                    </a:p>
                  </a:txBody>
                  <a:tcPr marL="68580" marR="68580" marT="34290" marB="34290"/>
                </a:tc>
                <a:tc>
                  <a:txBody>
                    <a:bodyPr/>
                    <a:lstStyle/>
                    <a:p>
                      <a:r>
                        <a:rPr lang="pt-BR" sz="1200" dirty="0">
                          <a:latin typeface="+mj-lt"/>
                        </a:rPr>
                        <a:t>Análise de Processos</a:t>
                      </a:r>
                    </a:p>
                  </a:txBody>
                  <a:tcPr marL="68580" marR="68580" marT="34290" marB="34290"/>
                </a:tc>
                <a:tc>
                  <a:txBody>
                    <a:bodyPr/>
                    <a:lstStyle/>
                    <a:p>
                      <a:r>
                        <a:rPr lang="pt-BR" sz="1200" dirty="0">
                          <a:latin typeface="+mj-lt"/>
                        </a:rPr>
                        <a:t>Entendimento de Variabilidade</a:t>
                      </a:r>
                    </a:p>
                  </a:txBody>
                  <a:tcPr marL="68580" marR="68580" marT="34290" marB="34290"/>
                </a:tc>
                <a:tc>
                  <a:txBody>
                    <a:bodyPr/>
                    <a:lstStyle/>
                    <a:p>
                      <a:pPr marL="457200" indent="-457200" eaLnBrk="0" hangingPunct="0"/>
                      <a:r>
                        <a:rPr lang="pt-BR" sz="1200" dirty="0">
                          <a:latin typeface="+mj-lt"/>
                        </a:rPr>
                        <a:t>Entendimento de </a:t>
                      </a:r>
                    </a:p>
                    <a:p>
                      <a:pPr marL="457200" indent="-457200" eaLnBrk="0" hangingPunct="0"/>
                      <a:r>
                        <a:rPr lang="pt-BR" sz="1200" dirty="0">
                          <a:latin typeface="+mj-lt"/>
                        </a:rPr>
                        <a:t>Relações</a:t>
                      </a:r>
                    </a:p>
                    <a:p>
                      <a:endParaRPr lang="pt-BR" sz="1200" dirty="0">
                        <a:latin typeface="+mj-lt"/>
                      </a:endParaRPr>
                    </a:p>
                  </a:txBody>
                  <a:tcPr marL="68580" marR="68580" marT="34290" marB="34290"/>
                </a:tc>
                <a:extLst>
                  <a:ext uri="{0D108BD9-81ED-4DB2-BD59-A6C34878D82A}">
                    <a16:rowId xmlns:a16="http://schemas.microsoft.com/office/drawing/2014/main" xmlns="" val="10000"/>
                  </a:ext>
                </a:extLst>
              </a:tr>
              <a:tr h="441292">
                <a:tc>
                  <a:txBody>
                    <a:bodyPr/>
                    <a:lstStyle/>
                    <a:p>
                      <a:r>
                        <a:rPr lang="pt-BR" sz="1200" dirty="0"/>
                        <a:t>SIPOC</a:t>
                      </a:r>
                    </a:p>
                  </a:txBody>
                  <a:tcPr marL="68580" marR="68580" marT="34290" marB="34290"/>
                </a:tc>
                <a:tc>
                  <a:txBody>
                    <a:bodyPr/>
                    <a:lstStyle/>
                    <a:p>
                      <a:r>
                        <a:rPr lang="pt-BR" sz="1200" dirty="0"/>
                        <a:t>VOC</a:t>
                      </a:r>
                    </a:p>
                  </a:txBody>
                  <a:tcPr marL="68580" marR="68580" marT="34290" marB="34290"/>
                </a:tc>
                <a:tc>
                  <a:txBody>
                    <a:bodyPr/>
                    <a:lstStyle/>
                    <a:p>
                      <a:r>
                        <a:rPr lang="pt-BR" sz="1200" dirty="0"/>
                        <a:t>Diagrama de afinidades</a:t>
                      </a:r>
                    </a:p>
                  </a:txBody>
                  <a:tcPr marL="68580" marR="68580" marT="34290" marB="34290"/>
                </a:tc>
                <a:tc>
                  <a:txBody>
                    <a:bodyPr/>
                    <a:lstStyle/>
                    <a:p>
                      <a:r>
                        <a:rPr lang="pt-BR" sz="1200" dirty="0"/>
                        <a:t>VA/CA</a:t>
                      </a:r>
                    </a:p>
                  </a:txBody>
                  <a:tcPr marL="68580" marR="68580" marT="34290" marB="34290"/>
                </a:tc>
                <a:tc>
                  <a:txBody>
                    <a:bodyPr/>
                    <a:lstStyle/>
                    <a:p>
                      <a:r>
                        <a:rPr lang="pt-BR" sz="1200" dirty="0"/>
                        <a:t>Gráfico de tendência</a:t>
                      </a:r>
                    </a:p>
                  </a:txBody>
                  <a:tcPr marL="68580" marR="68580" marT="34290" marB="34290"/>
                </a:tc>
                <a:tc>
                  <a:txBody>
                    <a:bodyPr/>
                    <a:lstStyle/>
                    <a:p>
                      <a:r>
                        <a:rPr lang="pt-BR" sz="1200" dirty="0"/>
                        <a:t>Gráfico de dispersão</a:t>
                      </a:r>
                    </a:p>
                  </a:txBody>
                  <a:tcPr marL="68580" marR="68580" marT="34290" marB="34290"/>
                </a:tc>
                <a:extLst>
                  <a:ext uri="{0D108BD9-81ED-4DB2-BD59-A6C34878D82A}">
                    <a16:rowId xmlns:a16="http://schemas.microsoft.com/office/drawing/2014/main" xmlns="" val="10001"/>
                  </a:ext>
                </a:extLst>
              </a:tr>
              <a:tr h="624470">
                <a:tc>
                  <a:txBody>
                    <a:bodyPr/>
                    <a:lstStyle/>
                    <a:p>
                      <a:r>
                        <a:rPr lang="pt-BR" sz="1200" dirty="0"/>
                        <a:t>Fluxograma</a:t>
                      </a:r>
                    </a:p>
                  </a:txBody>
                  <a:tcPr marL="68580" marR="68580" marT="34290" marB="34290"/>
                </a:tc>
                <a:tc>
                  <a:txBody>
                    <a:bodyPr/>
                    <a:lstStyle/>
                    <a:p>
                      <a:r>
                        <a:rPr lang="pt-BR" sz="1200" dirty="0"/>
                        <a:t>Formulário para coleta de dados</a:t>
                      </a:r>
                    </a:p>
                  </a:txBody>
                  <a:tcPr marL="68580" marR="68580" marT="34290" marB="34290"/>
                </a:tc>
                <a:tc>
                  <a:txBody>
                    <a:bodyPr/>
                    <a:lstStyle/>
                    <a:p>
                      <a:r>
                        <a:rPr lang="pt-BR" sz="1200" dirty="0"/>
                        <a:t>Campo de força</a:t>
                      </a:r>
                    </a:p>
                  </a:txBody>
                  <a:tcPr marL="68580" marR="68580" marT="34290" marB="34290"/>
                </a:tc>
                <a:tc>
                  <a:txBody>
                    <a:bodyPr/>
                    <a:lstStyle/>
                    <a:p>
                      <a:r>
                        <a:rPr lang="pt-BR" sz="1200" dirty="0"/>
                        <a:t>Análise de tempo</a:t>
                      </a:r>
                    </a:p>
                  </a:txBody>
                  <a:tcPr marL="68580" marR="68580" marT="34290" marB="34290"/>
                </a:tc>
                <a:tc>
                  <a:txBody>
                    <a:bodyPr/>
                    <a:lstStyle/>
                    <a:p>
                      <a:r>
                        <a:rPr lang="pt-BR" sz="1200" dirty="0"/>
                        <a:t>Gráficos de freqüência</a:t>
                      </a:r>
                    </a:p>
                  </a:txBody>
                  <a:tcPr marL="68580" marR="68580" marT="34290" marB="34290"/>
                </a:tc>
                <a:tc>
                  <a:txBody>
                    <a:bodyPr/>
                    <a:lstStyle/>
                    <a:p>
                      <a:r>
                        <a:rPr lang="pt-BR" sz="1200" dirty="0"/>
                        <a:t>Tabela</a:t>
                      </a:r>
                      <a:r>
                        <a:rPr lang="pt-BR" sz="1200" baseline="0" dirty="0"/>
                        <a:t> de contingência</a:t>
                      </a:r>
                      <a:endParaRPr lang="pt-BR" sz="1200" dirty="0"/>
                    </a:p>
                  </a:txBody>
                  <a:tcPr marL="68580" marR="68580" marT="34290" marB="34290"/>
                </a:tc>
                <a:extLst>
                  <a:ext uri="{0D108BD9-81ED-4DB2-BD59-A6C34878D82A}">
                    <a16:rowId xmlns:a16="http://schemas.microsoft.com/office/drawing/2014/main" xmlns="" val="10002"/>
                  </a:ext>
                </a:extLst>
              </a:tr>
              <a:tr h="441292">
                <a:tc>
                  <a:txBody>
                    <a:bodyPr/>
                    <a:lstStyle/>
                    <a:p>
                      <a:r>
                        <a:rPr lang="pt-BR" sz="1200" dirty="0"/>
                        <a:t>Interligação de Processos</a:t>
                      </a:r>
                    </a:p>
                  </a:txBody>
                  <a:tcPr marL="68580" marR="68580" marT="34290" marB="34290"/>
                </a:tc>
                <a:tc>
                  <a:txBody>
                    <a:bodyPr/>
                    <a:lstStyle/>
                    <a:p>
                      <a:r>
                        <a:rPr lang="pt-BR" sz="1200" dirty="0"/>
                        <a:t>Pesquisas</a:t>
                      </a:r>
                    </a:p>
                  </a:txBody>
                  <a:tcPr marL="68580" marR="68580" marT="34290" marB="34290"/>
                </a:tc>
                <a:tc>
                  <a:txBody>
                    <a:bodyPr/>
                    <a:lstStyle/>
                    <a:p>
                      <a:r>
                        <a:rPr lang="pt-BR" sz="1200" dirty="0"/>
                        <a:t>Diagrama de causa e efeito</a:t>
                      </a:r>
                    </a:p>
                  </a:txBody>
                  <a:tcPr marL="68580" marR="68580" marT="34290" marB="34290"/>
                </a:tc>
                <a:tc>
                  <a:txBody>
                    <a:bodyPr/>
                    <a:lstStyle/>
                    <a:p>
                      <a:r>
                        <a:rPr lang="pt-BR" sz="1200" dirty="0"/>
                        <a:t>Desafio</a:t>
                      </a:r>
                    </a:p>
                  </a:txBody>
                  <a:tcPr marL="68580" marR="68580" marT="34290" marB="34290"/>
                </a:tc>
                <a:tc>
                  <a:txBody>
                    <a:bodyPr/>
                    <a:lstStyle/>
                    <a:p>
                      <a:r>
                        <a:rPr lang="pt-BR" sz="1200" dirty="0"/>
                        <a:t>Gráfico de </a:t>
                      </a:r>
                      <a:r>
                        <a:rPr lang="pt-BR" sz="1200" dirty="0" err="1"/>
                        <a:t>Pareto</a:t>
                      </a:r>
                      <a:endParaRPr lang="pt-BR" sz="1200" dirty="0"/>
                    </a:p>
                  </a:txBody>
                  <a:tcPr marL="68580" marR="68580" marT="34290" marB="34290"/>
                </a:tc>
                <a:tc>
                  <a:txBody>
                    <a:bodyPr/>
                    <a:lstStyle/>
                    <a:p>
                      <a:r>
                        <a:rPr lang="pt-BR" sz="1200" dirty="0"/>
                        <a:t>Experimentos planejados</a:t>
                      </a:r>
                    </a:p>
                  </a:txBody>
                  <a:tcPr marL="68580" marR="68580" marT="34290" marB="34290"/>
                </a:tc>
                <a:extLst>
                  <a:ext uri="{0D108BD9-81ED-4DB2-BD59-A6C34878D82A}">
                    <a16:rowId xmlns:a16="http://schemas.microsoft.com/office/drawing/2014/main" xmlns="" val="10003"/>
                  </a:ext>
                </a:extLst>
              </a:tr>
              <a:tr h="441292">
                <a:tc>
                  <a:txBody>
                    <a:bodyPr/>
                    <a:lstStyle/>
                    <a:p>
                      <a:r>
                        <a:rPr lang="pt-BR" sz="1200" dirty="0"/>
                        <a:t>VSM</a:t>
                      </a:r>
                    </a:p>
                  </a:txBody>
                  <a:tcPr marL="68580" marR="68580" marT="34290" marB="34290"/>
                </a:tc>
                <a:tc>
                  <a:txBody>
                    <a:bodyPr/>
                    <a:lstStyle/>
                    <a:p>
                      <a:r>
                        <a:rPr lang="pt-BR" sz="1200" dirty="0"/>
                        <a:t>Benchmarking</a:t>
                      </a:r>
                    </a:p>
                  </a:txBody>
                  <a:tcPr marL="68580" marR="68580" marT="34290" marB="34290"/>
                </a:tc>
                <a:tc>
                  <a:txBody>
                    <a:bodyPr/>
                    <a:lstStyle/>
                    <a:p>
                      <a:r>
                        <a:rPr lang="pt-BR" sz="1200" dirty="0"/>
                        <a:t>Diagrama de árvore</a:t>
                      </a:r>
                    </a:p>
                  </a:txBody>
                  <a:tcPr marL="68580" marR="68580" marT="34290" marB="34290"/>
                </a:tc>
                <a:tc>
                  <a:txBody>
                    <a:bodyPr/>
                    <a:lstStyle/>
                    <a:p>
                      <a:r>
                        <a:rPr lang="pt-BR" sz="1200" dirty="0"/>
                        <a:t>Desconexões</a:t>
                      </a:r>
                    </a:p>
                  </a:txBody>
                  <a:tcPr marL="68580" marR="68580" marT="34290" marB="34290"/>
                </a:tc>
                <a:tc>
                  <a:txBody>
                    <a:bodyPr/>
                    <a:lstStyle/>
                    <a:p>
                      <a:r>
                        <a:rPr lang="pt-BR" sz="1200" dirty="0"/>
                        <a:t>Gráficos de controle</a:t>
                      </a:r>
                    </a:p>
                  </a:txBody>
                  <a:tcPr marL="68580" marR="68580" marT="34290" marB="34290"/>
                </a:tc>
                <a:tc>
                  <a:txBody>
                    <a:bodyPr/>
                    <a:lstStyle/>
                    <a:p>
                      <a:r>
                        <a:rPr lang="pt-BR" sz="1200" dirty="0"/>
                        <a:t>FMEA</a:t>
                      </a:r>
                    </a:p>
                  </a:txBody>
                  <a:tcPr marL="68580" marR="68580" marT="34290" marB="34290"/>
                </a:tc>
                <a:extLst>
                  <a:ext uri="{0D108BD9-81ED-4DB2-BD59-A6C34878D82A}">
                    <a16:rowId xmlns:a16="http://schemas.microsoft.com/office/drawing/2014/main" xmlns="" val="10004"/>
                  </a:ext>
                </a:extLst>
              </a:tr>
              <a:tr h="441292">
                <a:tc>
                  <a:txBody>
                    <a:bodyPr/>
                    <a:lstStyle/>
                    <a:p>
                      <a:endParaRPr lang="pt-BR" sz="1200" dirty="0"/>
                    </a:p>
                  </a:txBody>
                  <a:tcPr marL="68580" marR="68580" marT="34290" marB="34290"/>
                </a:tc>
                <a:tc>
                  <a:txBody>
                    <a:bodyPr/>
                    <a:lstStyle/>
                    <a:p>
                      <a:endParaRPr lang="pt-BR" sz="1200" dirty="0"/>
                    </a:p>
                  </a:txBody>
                  <a:tcPr marL="68580" marR="68580" marT="34290" marB="34290"/>
                </a:tc>
                <a:tc>
                  <a:txBody>
                    <a:bodyPr/>
                    <a:lstStyle/>
                    <a:p>
                      <a:r>
                        <a:rPr lang="pt-BR" sz="1200" dirty="0"/>
                        <a:t>Diagrama de Matriz</a:t>
                      </a:r>
                    </a:p>
                  </a:txBody>
                  <a:tcPr marL="68580" marR="68580" marT="34290" marB="34290"/>
                </a:tc>
                <a:tc>
                  <a:txBody>
                    <a:bodyPr/>
                    <a:lstStyle/>
                    <a:p>
                      <a:r>
                        <a:rPr lang="pt-BR" sz="1200" dirty="0"/>
                        <a:t>Desperdícios</a:t>
                      </a:r>
                    </a:p>
                  </a:txBody>
                  <a:tcPr marL="68580" marR="68580" marT="34290" marB="34290"/>
                </a:tc>
                <a:tc>
                  <a:txBody>
                    <a:bodyPr/>
                    <a:lstStyle/>
                    <a:p>
                      <a:endParaRPr lang="pt-BR" sz="1200" dirty="0"/>
                    </a:p>
                  </a:txBody>
                  <a:tcPr marL="68580" marR="68580" marT="34290" marB="34290"/>
                </a:tc>
                <a:tc>
                  <a:txBody>
                    <a:bodyPr/>
                    <a:lstStyle/>
                    <a:p>
                      <a:endParaRPr lang="pt-BR" sz="1200" dirty="0"/>
                    </a:p>
                  </a:txBody>
                  <a:tcPr marL="68580" marR="68580" marT="34290" marB="34290"/>
                </a:tc>
                <a:extLst>
                  <a:ext uri="{0D108BD9-81ED-4DB2-BD59-A6C34878D82A}">
                    <a16:rowId xmlns:a16="http://schemas.microsoft.com/office/drawing/2014/main" xmlns="" val="10005"/>
                  </a:ext>
                </a:extLst>
              </a:tr>
              <a:tr h="303909">
                <a:tc>
                  <a:txBody>
                    <a:bodyPr/>
                    <a:lstStyle/>
                    <a:p>
                      <a:endParaRPr lang="pt-BR" sz="1200" dirty="0"/>
                    </a:p>
                  </a:txBody>
                  <a:tcPr marL="68580" marR="68580" marT="34290" marB="34290"/>
                </a:tc>
                <a:tc>
                  <a:txBody>
                    <a:bodyPr/>
                    <a:lstStyle/>
                    <a:p>
                      <a:endParaRPr lang="pt-BR" sz="1200" dirty="0"/>
                    </a:p>
                  </a:txBody>
                  <a:tcPr marL="68580" marR="68580" marT="34290" marB="34290"/>
                </a:tc>
                <a:tc>
                  <a:txBody>
                    <a:bodyPr/>
                    <a:lstStyle/>
                    <a:p>
                      <a:endParaRPr lang="pt-BR" sz="1200" dirty="0"/>
                    </a:p>
                  </a:txBody>
                  <a:tcPr marL="68580" marR="68580" marT="34290" marB="34290"/>
                </a:tc>
                <a:tc>
                  <a:txBody>
                    <a:bodyPr/>
                    <a:lstStyle/>
                    <a:p>
                      <a:r>
                        <a:rPr lang="pt-BR" sz="1200" dirty="0"/>
                        <a:t>VSM</a:t>
                      </a:r>
                    </a:p>
                  </a:txBody>
                  <a:tcPr marL="68580" marR="68580" marT="34290" marB="34290"/>
                </a:tc>
                <a:tc>
                  <a:txBody>
                    <a:bodyPr/>
                    <a:lstStyle/>
                    <a:p>
                      <a:endParaRPr lang="pt-BR" sz="1200" dirty="0"/>
                    </a:p>
                  </a:txBody>
                  <a:tcPr marL="68580" marR="68580" marT="34290" marB="34290"/>
                </a:tc>
                <a:tc>
                  <a:txBody>
                    <a:bodyPr/>
                    <a:lstStyle/>
                    <a:p>
                      <a:endParaRPr lang="pt-BR" sz="1200" dirty="0"/>
                    </a:p>
                  </a:txBody>
                  <a:tcPr marL="68580" marR="68580" marT="34290" marB="34290"/>
                </a:tc>
                <a:extLst>
                  <a:ext uri="{0D108BD9-81ED-4DB2-BD59-A6C34878D82A}">
                    <a16:rowId xmlns:a16="http://schemas.microsoft.com/office/drawing/2014/main" xmlns="" val="10006"/>
                  </a:ext>
                </a:extLst>
              </a:tr>
              <a:tr h="441292">
                <a:tc>
                  <a:txBody>
                    <a:bodyPr/>
                    <a:lstStyle/>
                    <a:p>
                      <a:endParaRPr lang="pt-BR" sz="1200" dirty="0"/>
                    </a:p>
                  </a:txBody>
                  <a:tcPr marL="68580" marR="68580" marT="34290" marB="34290"/>
                </a:tc>
                <a:tc>
                  <a:txBody>
                    <a:bodyPr/>
                    <a:lstStyle/>
                    <a:p>
                      <a:endParaRPr lang="pt-BR" sz="1200" dirty="0"/>
                    </a:p>
                  </a:txBody>
                  <a:tcPr marL="68580" marR="68580" marT="34290" marB="34290"/>
                </a:tc>
                <a:tc>
                  <a:txBody>
                    <a:bodyPr/>
                    <a:lstStyle/>
                    <a:p>
                      <a:endParaRPr lang="pt-BR" sz="12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FMEA</a:t>
                      </a:r>
                    </a:p>
                    <a:p>
                      <a:endParaRPr lang="pt-BR" sz="1200" dirty="0"/>
                    </a:p>
                  </a:txBody>
                  <a:tcPr marL="68580" marR="68580" marT="34290" marB="34290"/>
                </a:tc>
                <a:tc>
                  <a:txBody>
                    <a:bodyPr/>
                    <a:lstStyle/>
                    <a:p>
                      <a:endParaRPr lang="pt-BR" sz="1200" dirty="0"/>
                    </a:p>
                  </a:txBody>
                  <a:tcPr marL="68580" marR="68580" marT="34290" marB="34290"/>
                </a:tc>
                <a:tc>
                  <a:txBody>
                    <a:bodyPr/>
                    <a:lstStyle/>
                    <a:p>
                      <a:endParaRPr lang="pt-BR" sz="1200" dirty="0"/>
                    </a:p>
                  </a:txBody>
                  <a:tcPr marL="68580" marR="68580" marT="34290" marB="3429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753507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p:txBody>
          <a:bodyPr>
            <a:normAutofit/>
          </a:bodyPr>
          <a:lstStyle/>
          <a:p>
            <a:r>
              <a:rPr lang="pt-BR" dirty="0"/>
              <a:t>Habilidades para realizar melhorias </a:t>
            </a:r>
          </a:p>
        </p:txBody>
      </p:sp>
      <p:graphicFrame>
        <p:nvGraphicFramePr>
          <p:cNvPr id="3" name="Diagrama 2"/>
          <p:cNvGraphicFramePr/>
          <p:nvPr>
            <p:extLst/>
          </p:nvPr>
        </p:nvGraphicFramePr>
        <p:xfrm>
          <a:off x="694592" y="1784837"/>
          <a:ext cx="6901744" cy="4193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3995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8"/>
          <p:cNvSpPr>
            <a:spLocks noGrp="1" noChangeArrowheads="1"/>
          </p:cNvSpPr>
          <p:nvPr>
            <p:ph type="title"/>
          </p:nvPr>
        </p:nvSpPr>
        <p:spPr/>
        <p:txBody>
          <a:bodyPr/>
          <a:lstStyle/>
          <a:p>
            <a:r>
              <a:rPr lang="pt-BR"/>
              <a:t>Mudança e Melhoria</a:t>
            </a:r>
          </a:p>
        </p:txBody>
      </p:sp>
      <p:sp>
        <p:nvSpPr>
          <p:cNvPr id="2494480" name="Rectangle 16"/>
          <p:cNvSpPr>
            <a:spLocks noChangeArrowheads="1"/>
          </p:cNvSpPr>
          <p:nvPr/>
        </p:nvSpPr>
        <p:spPr bwMode="auto">
          <a:xfrm>
            <a:off x="2193131" y="2657475"/>
            <a:ext cx="4629150" cy="2914650"/>
          </a:xfrm>
          <a:prstGeom prst="rect">
            <a:avLst/>
          </a:prstGeom>
          <a:solidFill>
            <a:srgbClr val="DDDDDD"/>
          </a:solidFill>
          <a:ln w="9525" algn="ctr">
            <a:noFill/>
            <a:miter lim="800000"/>
            <a:headEnd/>
            <a:tailEnd/>
          </a:ln>
        </p:spPr>
        <p:txBody>
          <a:bodyPr wrap="none" lIns="68574" tIns="34287" rIns="68574" bIns="34287" anchor="ctr"/>
          <a:lstStyle/>
          <a:p>
            <a:pPr fontAlgn="base">
              <a:spcBef>
                <a:spcPct val="0"/>
              </a:spcBef>
              <a:spcAft>
                <a:spcPct val="0"/>
              </a:spcAft>
            </a:pPr>
            <a:endParaRPr lang="en-US" sz="1350" dirty="0">
              <a:solidFill>
                <a:prstClr val="black"/>
              </a:solidFill>
              <a:latin typeface="Gill Sans MT"/>
              <a:cs typeface="Arial" charset="0"/>
            </a:endParaRPr>
          </a:p>
        </p:txBody>
      </p:sp>
      <p:sp>
        <p:nvSpPr>
          <p:cNvPr id="2494466" name="Text Box 2"/>
          <p:cNvSpPr txBox="1">
            <a:spLocks noChangeArrowheads="1"/>
          </p:cNvSpPr>
          <p:nvPr/>
        </p:nvSpPr>
        <p:spPr bwMode="auto">
          <a:xfrm>
            <a:off x="2320530" y="4017169"/>
            <a:ext cx="1151277" cy="415498"/>
          </a:xfrm>
          <a:prstGeom prst="rect">
            <a:avLst/>
          </a:prstGeom>
          <a:noFill/>
          <a:ln w="9525">
            <a:noFill/>
            <a:miter lim="800000"/>
            <a:headEnd/>
            <a:tailEnd/>
          </a:ln>
        </p:spPr>
        <p:txBody>
          <a:bodyPr wrap="none">
            <a:spAutoFit/>
          </a:bodyPr>
          <a:lstStyle/>
          <a:p>
            <a:pPr fontAlgn="base">
              <a:spcBef>
                <a:spcPct val="0"/>
              </a:spcBef>
              <a:spcAft>
                <a:spcPct val="0"/>
              </a:spcAft>
            </a:pPr>
            <a:r>
              <a:rPr lang="pt-BR" sz="2100" dirty="0">
                <a:solidFill>
                  <a:prstClr val="black"/>
                </a:solidFill>
                <a:latin typeface="Gill Sans MT"/>
                <a:cs typeface="Arial" charset="0"/>
              </a:rPr>
              <a:t>Mudança</a:t>
            </a:r>
          </a:p>
        </p:txBody>
      </p:sp>
      <p:sp>
        <p:nvSpPr>
          <p:cNvPr id="2494467" name="Text Box 3"/>
          <p:cNvSpPr txBox="1">
            <a:spLocks noChangeArrowheads="1"/>
          </p:cNvSpPr>
          <p:nvPr/>
        </p:nvSpPr>
        <p:spPr bwMode="auto">
          <a:xfrm>
            <a:off x="5375675" y="4004073"/>
            <a:ext cx="1148071" cy="415498"/>
          </a:xfrm>
          <a:prstGeom prst="rect">
            <a:avLst/>
          </a:prstGeom>
          <a:noFill/>
          <a:ln w="9525">
            <a:noFill/>
            <a:miter lim="800000"/>
            <a:headEnd/>
            <a:tailEnd/>
          </a:ln>
        </p:spPr>
        <p:txBody>
          <a:bodyPr wrap="none">
            <a:spAutoFit/>
          </a:bodyPr>
          <a:lstStyle/>
          <a:p>
            <a:pPr fontAlgn="base">
              <a:spcBef>
                <a:spcPct val="0"/>
              </a:spcBef>
              <a:spcAft>
                <a:spcPct val="0"/>
              </a:spcAft>
            </a:pPr>
            <a:r>
              <a:rPr lang="pt-BR" sz="2100">
                <a:solidFill>
                  <a:prstClr val="black"/>
                </a:solidFill>
                <a:latin typeface="Gill Sans MT"/>
                <a:cs typeface="Arial" charset="0"/>
              </a:rPr>
              <a:t>Melhoria</a:t>
            </a:r>
          </a:p>
        </p:txBody>
      </p:sp>
      <p:grpSp>
        <p:nvGrpSpPr>
          <p:cNvPr id="2" name="Group 13"/>
          <p:cNvGrpSpPr>
            <a:grpSpLocks/>
          </p:cNvGrpSpPr>
          <p:nvPr/>
        </p:nvGrpSpPr>
        <p:grpSpPr bwMode="auto">
          <a:xfrm>
            <a:off x="2653904" y="2893220"/>
            <a:ext cx="3814763" cy="935831"/>
            <a:chOff x="1008" y="1446"/>
            <a:chExt cx="3204" cy="786"/>
          </a:xfrm>
        </p:grpSpPr>
        <p:sp>
          <p:nvSpPr>
            <p:cNvPr id="50188" name="AutoShape 4"/>
            <p:cNvSpPr>
              <a:spLocks noChangeArrowheads="1"/>
            </p:cNvSpPr>
            <p:nvPr/>
          </p:nvSpPr>
          <p:spPr bwMode="auto">
            <a:xfrm>
              <a:off x="1008" y="1536"/>
              <a:ext cx="560" cy="6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7 h 21600"/>
                <a:gd name="T14" fmla="*/ 18244 w 21600"/>
                <a:gd name="T15" fmla="*/ 92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sz="1350">
                <a:solidFill>
                  <a:prstClr val="black"/>
                </a:solidFill>
                <a:latin typeface="Gill Sans MT"/>
                <a:cs typeface="Arial" charset="0"/>
              </a:endParaRPr>
            </a:p>
          </p:txBody>
        </p:sp>
        <p:sp>
          <p:nvSpPr>
            <p:cNvPr id="50189" name="Text Box 6"/>
            <p:cNvSpPr txBox="1">
              <a:spLocks noChangeArrowheads="1"/>
            </p:cNvSpPr>
            <p:nvPr/>
          </p:nvSpPr>
          <p:spPr bwMode="auto">
            <a:xfrm>
              <a:off x="2010" y="1446"/>
              <a:ext cx="1291" cy="620"/>
            </a:xfrm>
            <a:prstGeom prst="rect">
              <a:avLst/>
            </a:prstGeom>
            <a:noFill/>
            <a:ln w="9525">
              <a:noFill/>
              <a:miter lim="800000"/>
              <a:headEnd/>
              <a:tailEnd/>
            </a:ln>
          </p:spPr>
          <p:txBody>
            <a:bodyPr wrap="none">
              <a:spAutoFit/>
            </a:bodyPr>
            <a:lstStyle/>
            <a:p>
              <a:pPr fontAlgn="base">
                <a:spcBef>
                  <a:spcPct val="0"/>
                </a:spcBef>
                <a:spcAft>
                  <a:spcPct val="0"/>
                </a:spcAft>
              </a:pPr>
              <a:r>
                <a:rPr lang="pt-BR" sz="2100" dirty="0">
                  <a:solidFill>
                    <a:prstClr val="black"/>
                  </a:solidFill>
                  <a:latin typeface="Gill Sans MT"/>
                  <a:cs typeface="Arial" charset="0"/>
                </a:rPr>
                <a:t>nem sempre</a:t>
              </a:r>
            </a:p>
            <a:p>
              <a:pPr fontAlgn="base">
                <a:spcBef>
                  <a:spcPct val="0"/>
                </a:spcBef>
                <a:spcAft>
                  <a:spcPct val="0"/>
                </a:spcAft>
              </a:pPr>
              <a:r>
                <a:rPr lang="pt-BR" sz="2100" dirty="0">
                  <a:solidFill>
                    <a:prstClr val="black"/>
                  </a:solidFill>
                  <a:latin typeface="Gill Sans MT"/>
                  <a:cs typeface="Arial" charset="0"/>
                </a:rPr>
                <a:t> resulta em</a:t>
              </a:r>
            </a:p>
          </p:txBody>
        </p:sp>
        <p:sp>
          <p:nvSpPr>
            <p:cNvPr id="50190" name="AutoShape 9"/>
            <p:cNvSpPr>
              <a:spLocks noChangeArrowheads="1"/>
            </p:cNvSpPr>
            <p:nvPr/>
          </p:nvSpPr>
          <p:spPr bwMode="auto">
            <a:xfrm rot="5400000">
              <a:off x="3584" y="1536"/>
              <a:ext cx="560" cy="6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7 h 21600"/>
                <a:gd name="T14" fmla="*/ 18244 w 21600"/>
                <a:gd name="T15" fmla="*/ 92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sz="1350">
                <a:solidFill>
                  <a:prstClr val="black"/>
                </a:solidFill>
                <a:latin typeface="Gill Sans MT"/>
                <a:cs typeface="Arial" charset="0"/>
              </a:endParaRPr>
            </a:p>
          </p:txBody>
        </p:sp>
      </p:grpSp>
      <p:grpSp>
        <p:nvGrpSpPr>
          <p:cNvPr id="3" name="Group 12"/>
          <p:cNvGrpSpPr>
            <a:grpSpLocks/>
          </p:cNvGrpSpPr>
          <p:nvPr/>
        </p:nvGrpSpPr>
        <p:grpSpPr bwMode="auto">
          <a:xfrm>
            <a:off x="2620567" y="4552951"/>
            <a:ext cx="3690938" cy="828675"/>
            <a:chOff x="980" y="2840"/>
            <a:chExt cx="3100" cy="696"/>
          </a:xfrm>
        </p:grpSpPr>
        <p:sp>
          <p:nvSpPr>
            <p:cNvPr id="50185" name="Text Box 5"/>
            <p:cNvSpPr txBox="1">
              <a:spLocks noChangeArrowheads="1"/>
            </p:cNvSpPr>
            <p:nvPr/>
          </p:nvSpPr>
          <p:spPr bwMode="auto">
            <a:xfrm>
              <a:off x="2200" y="3074"/>
              <a:ext cx="773" cy="349"/>
            </a:xfrm>
            <a:prstGeom prst="rect">
              <a:avLst/>
            </a:prstGeom>
            <a:noFill/>
            <a:ln w="9525">
              <a:noFill/>
              <a:miter lim="800000"/>
              <a:headEnd/>
              <a:tailEnd/>
            </a:ln>
          </p:spPr>
          <p:txBody>
            <a:bodyPr wrap="none">
              <a:spAutoFit/>
            </a:bodyPr>
            <a:lstStyle/>
            <a:p>
              <a:pPr fontAlgn="base">
                <a:spcBef>
                  <a:spcPct val="0"/>
                </a:spcBef>
                <a:spcAft>
                  <a:spcPct val="0"/>
                </a:spcAft>
              </a:pPr>
              <a:r>
                <a:rPr lang="pt-BR" sz="2100">
                  <a:solidFill>
                    <a:prstClr val="black"/>
                  </a:solidFill>
                  <a:latin typeface="Gill Sans MT"/>
                  <a:cs typeface="Arial" charset="0"/>
                </a:rPr>
                <a:t>requer</a:t>
              </a:r>
            </a:p>
          </p:txBody>
        </p:sp>
        <p:sp>
          <p:nvSpPr>
            <p:cNvPr id="50186" name="AutoShape 10"/>
            <p:cNvSpPr>
              <a:spLocks noChangeArrowheads="1"/>
            </p:cNvSpPr>
            <p:nvPr/>
          </p:nvSpPr>
          <p:spPr bwMode="auto">
            <a:xfrm rot="10800000">
              <a:off x="3520" y="2840"/>
              <a:ext cx="560" cy="6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7 h 21600"/>
                <a:gd name="T14" fmla="*/ 18244 w 21600"/>
                <a:gd name="T15" fmla="*/ 92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sz="1350">
                <a:solidFill>
                  <a:prstClr val="black"/>
                </a:solidFill>
                <a:latin typeface="Gill Sans MT"/>
                <a:cs typeface="Arial" charset="0"/>
              </a:endParaRPr>
            </a:p>
          </p:txBody>
        </p:sp>
        <p:sp>
          <p:nvSpPr>
            <p:cNvPr id="50187" name="AutoShape 11"/>
            <p:cNvSpPr>
              <a:spLocks noChangeArrowheads="1"/>
            </p:cNvSpPr>
            <p:nvPr/>
          </p:nvSpPr>
          <p:spPr bwMode="auto">
            <a:xfrm rot="-5538226">
              <a:off x="1048" y="2776"/>
              <a:ext cx="560" cy="69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7 h 21600"/>
                <a:gd name="T14" fmla="*/ 18244 w 21600"/>
                <a:gd name="T15" fmla="*/ 9248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solidFill>
                <a:schemeClr val="tx1"/>
              </a:solidFill>
              <a:miter lim="800000"/>
              <a:headEnd/>
              <a:tailEnd/>
            </a:ln>
          </p:spPr>
          <p:txBody>
            <a:bodyPr wrap="none" anchor="ctr"/>
            <a:lstStyle/>
            <a:p>
              <a:pPr fontAlgn="base">
                <a:spcBef>
                  <a:spcPct val="0"/>
                </a:spcBef>
                <a:spcAft>
                  <a:spcPct val="0"/>
                </a:spcAft>
              </a:pPr>
              <a:endParaRPr lang="en-US" sz="1350">
                <a:solidFill>
                  <a:prstClr val="black"/>
                </a:solidFill>
                <a:latin typeface="Gill Sans MT"/>
                <a:cs typeface="Arial" charset="0"/>
              </a:endParaRPr>
            </a:p>
          </p:txBody>
        </p:sp>
      </p:grpSp>
      <p:sp>
        <p:nvSpPr>
          <p:cNvPr id="2494478" name="Text Box 14"/>
          <p:cNvSpPr txBox="1">
            <a:spLocks noChangeArrowheads="1"/>
          </p:cNvSpPr>
          <p:nvPr/>
        </p:nvSpPr>
        <p:spPr bwMode="auto">
          <a:xfrm>
            <a:off x="2857488" y="1982383"/>
            <a:ext cx="3257550" cy="438576"/>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68574" tIns="34287" rIns="68574" bIns="34287">
            <a:spAutoFit/>
          </a:bodyPr>
          <a:lstStyle/>
          <a:p>
            <a:pPr algn="ctr" fontAlgn="base">
              <a:spcBef>
                <a:spcPct val="50000"/>
              </a:spcBef>
              <a:spcAft>
                <a:spcPct val="0"/>
              </a:spcAft>
            </a:pPr>
            <a:r>
              <a:rPr lang="pt-BR" sz="2400" dirty="0">
                <a:solidFill>
                  <a:prstClr val="white"/>
                </a:solidFill>
                <a:latin typeface="Gill Sans MT"/>
              </a:rPr>
              <a:t>Conceito fundamental</a:t>
            </a:r>
            <a:endParaRPr lang="en-US" sz="2400" dirty="0">
              <a:solidFill>
                <a:prstClr val="white"/>
              </a:solidFill>
              <a:latin typeface="Gill Sans MT"/>
            </a:endParaRPr>
          </a:p>
        </p:txBody>
      </p:sp>
      <p:sp>
        <p:nvSpPr>
          <p:cNvPr id="2494479" name="Text Box 15"/>
          <p:cNvSpPr txBox="1">
            <a:spLocks noChangeArrowheads="1"/>
          </p:cNvSpPr>
          <p:nvPr/>
        </p:nvSpPr>
        <p:spPr bwMode="auto">
          <a:xfrm>
            <a:off x="4311254" y="4051699"/>
            <a:ext cx="457200" cy="392409"/>
          </a:xfrm>
          <a:prstGeom prst="rect">
            <a:avLst/>
          </a:prstGeom>
          <a:noFill/>
          <a:ln w="9525" algn="ctr">
            <a:noFill/>
            <a:miter lim="800000"/>
            <a:headEnd/>
            <a:tailEnd/>
          </a:ln>
        </p:spPr>
        <p:txBody>
          <a:bodyPr lIns="68574" tIns="34287" rIns="68574" bIns="34287">
            <a:spAutoFit/>
          </a:bodyPr>
          <a:lstStyle/>
          <a:p>
            <a:pPr fontAlgn="base">
              <a:spcBef>
                <a:spcPct val="50000"/>
              </a:spcBef>
              <a:spcAft>
                <a:spcPct val="0"/>
              </a:spcAft>
            </a:pPr>
            <a:r>
              <a:rPr lang="en-US" sz="2100" dirty="0">
                <a:solidFill>
                  <a:prstClr val="black"/>
                </a:solidFill>
                <a:latin typeface="Gill Sans MT"/>
                <a:cs typeface="Arial" charset="0"/>
              </a:rPr>
              <a:t>≠</a:t>
            </a:r>
          </a:p>
        </p:txBody>
      </p:sp>
    </p:spTree>
    <p:extLst>
      <p:ext uri="{BB962C8B-B14F-4D97-AF65-F5344CB8AC3E}">
        <p14:creationId xmlns:p14="http://schemas.microsoft.com/office/powerpoint/2010/main" xmlns="" val="25393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94467"/>
                                        </p:tgtEl>
                                        <p:attrNameLst>
                                          <p:attrName>style.visibility</p:attrName>
                                        </p:attrNameLst>
                                      </p:cBhvr>
                                      <p:to>
                                        <p:strVal val="visible"/>
                                      </p:to>
                                    </p:set>
                                    <p:animEffect transition="in" filter="box(in)">
                                      <p:cBhvr>
                                        <p:cTn id="7" dur="500"/>
                                        <p:tgtEl>
                                          <p:spTgt spid="249446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94466"/>
                                        </p:tgtEl>
                                        <p:attrNameLst>
                                          <p:attrName>style.visibility</p:attrName>
                                        </p:attrNameLst>
                                      </p:cBhvr>
                                      <p:to>
                                        <p:strVal val="visible"/>
                                      </p:to>
                                    </p:set>
                                    <p:animEffect transition="in" filter="box(in)">
                                      <p:cBhvr>
                                        <p:cTn id="17" dur="500"/>
                                        <p:tgtEl>
                                          <p:spTgt spid="249446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94479"/>
                                        </p:tgtEl>
                                        <p:attrNameLst>
                                          <p:attrName>style.visibility</p:attrName>
                                        </p:attrNameLst>
                                      </p:cBhvr>
                                      <p:to>
                                        <p:strVal val="visible"/>
                                      </p:to>
                                    </p:set>
                                    <p:animEffect transition="in" filter="box(in)">
                                      <p:cBhvr>
                                        <p:cTn id="27" dur="500"/>
                                        <p:tgtEl>
                                          <p:spTgt spid="249447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94480"/>
                                        </p:tgtEl>
                                        <p:attrNameLst>
                                          <p:attrName>style.visibility</p:attrName>
                                        </p:attrNameLst>
                                      </p:cBhvr>
                                      <p:to>
                                        <p:strVal val="visible"/>
                                      </p:to>
                                    </p:set>
                                    <p:animEffect transition="in" filter="box(in)">
                                      <p:cBhvr>
                                        <p:cTn id="32" dur="500"/>
                                        <p:tgtEl>
                                          <p:spTgt spid="249448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94478"/>
                                        </p:tgtEl>
                                        <p:attrNameLst>
                                          <p:attrName>style.visibility</p:attrName>
                                        </p:attrNameLst>
                                      </p:cBhvr>
                                      <p:to>
                                        <p:strVal val="visible"/>
                                      </p:to>
                                    </p:set>
                                    <p:animEffect transition="in" filter="box(in)">
                                      <p:cBhvr>
                                        <p:cTn id="37" dur="500"/>
                                        <p:tgtEl>
                                          <p:spTgt spid="2494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4480" grpId="0" animBg="1"/>
      <p:bldP spid="2494466" grpId="0"/>
      <p:bldP spid="2494467" grpId="0"/>
      <p:bldP spid="2494478" grpId="0" animBg="1"/>
      <p:bldP spid="249447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F45654-92B2-433B-BC2E-BB44BD379B20}"/>
              </a:ext>
            </a:extLst>
          </p:cNvPr>
          <p:cNvSpPr>
            <a:spLocks noGrp="1"/>
          </p:cNvSpPr>
          <p:nvPr>
            <p:ph type="title"/>
          </p:nvPr>
        </p:nvSpPr>
        <p:spPr/>
        <p:txBody>
          <a:bodyPr/>
          <a:lstStyle/>
          <a:p>
            <a:r>
              <a:rPr lang="pt-BR" dirty="0"/>
              <a:t>Elaboração</a:t>
            </a:r>
          </a:p>
        </p:txBody>
      </p:sp>
      <p:sp>
        <p:nvSpPr>
          <p:cNvPr id="4" name="CaixaDeTexto 3">
            <a:extLst>
              <a:ext uri="{FF2B5EF4-FFF2-40B4-BE49-F238E27FC236}">
                <a16:creationId xmlns:a16="http://schemas.microsoft.com/office/drawing/2014/main" xmlns="" id="{26AB5CA4-16DF-442E-824D-6409CD2C00B9}"/>
              </a:ext>
            </a:extLst>
          </p:cNvPr>
          <p:cNvSpPr txBox="1"/>
          <p:nvPr/>
        </p:nvSpPr>
        <p:spPr>
          <a:xfrm>
            <a:off x="1841796" y="2922857"/>
            <a:ext cx="5128592" cy="669414"/>
          </a:xfrm>
          <a:prstGeom prst="rect">
            <a:avLst/>
          </a:prstGeom>
          <a:noFill/>
        </p:spPr>
        <p:txBody>
          <a:bodyPr wrap="square" rtlCol="0">
            <a:spAutoFit/>
          </a:bodyPr>
          <a:lstStyle/>
          <a:p>
            <a:pPr algn="ctr"/>
            <a:r>
              <a:rPr lang="pt-BR" sz="2400" dirty="0"/>
              <a:t>Ademir </a:t>
            </a:r>
            <a:r>
              <a:rPr lang="pt-BR" sz="2400" dirty="0" err="1"/>
              <a:t>Petenate</a:t>
            </a:r>
            <a:r>
              <a:rPr lang="pt-BR" sz="2400" dirty="0"/>
              <a:t>, EDTI</a:t>
            </a:r>
          </a:p>
          <a:p>
            <a:pPr algn="ctr"/>
            <a:r>
              <a:rPr lang="pt-BR" sz="1350" dirty="0"/>
              <a:t>Colaboração: Camila Lajolo, </a:t>
            </a:r>
            <a:r>
              <a:rPr lang="pt-BR" sz="1350" dirty="0" err="1"/>
              <a:t>Proqualis</a:t>
            </a:r>
            <a:endParaRPr lang="pt-BR" sz="1350" dirty="0"/>
          </a:p>
        </p:txBody>
      </p:sp>
    </p:spTree>
    <p:extLst>
      <p:ext uri="{BB962C8B-B14F-4D97-AF65-F5344CB8AC3E}">
        <p14:creationId xmlns:p14="http://schemas.microsoft.com/office/powerpoint/2010/main" xmlns="" val="3017706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19B073E1-54CA-44FB-AF4E-2ECE92870DC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25" y="-100013"/>
            <a:ext cx="9166225" cy="68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1324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pt-BR"/>
              <a:t>Estrutura para Melhoria:</a:t>
            </a:r>
            <a:endParaRPr lang="pt-BR" dirty="0"/>
          </a:p>
        </p:txBody>
      </p:sp>
      <p:sp>
        <p:nvSpPr>
          <p:cNvPr id="22531" name="Rectangle 8"/>
          <p:cNvSpPr>
            <a:spLocks noGrp="1" noChangeArrowheads="1"/>
          </p:cNvSpPr>
          <p:nvPr>
            <p:ph sz="quarter" idx="1"/>
          </p:nvPr>
        </p:nvSpPr>
        <p:spPr/>
        <p:txBody>
          <a:bodyPr/>
          <a:lstStyle/>
          <a:p>
            <a:pPr marL="0" indent="0">
              <a:buNone/>
            </a:pPr>
            <a:r>
              <a:rPr lang="pt-BR" dirty="0"/>
              <a:t>Definir Objetivo</a:t>
            </a:r>
          </a:p>
          <a:p>
            <a:pPr marL="205735" lvl="1" indent="0">
              <a:buNone/>
            </a:pPr>
            <a:r>
              <a:rPr lang="pt-BR" dirty="0"/>
              <a:t>Precisamos saber o que queremos melhorar e porque;</a:t>
            </a:r>
          </a:p>
          <a:p>
            <a:pPr marL="0" indent="0">
              <a:buNone/>
            </a:pPr>
            <a:endParaRPr lang="pt-BR" dirty="0"/>
          </a:p>
          <a:p>
            <a:pPr marL="0" indent="0">
              <a:buNone/>
            </a:pPr>
            <a:r>
              <a:rPr lang="pt-BR" dirty="0"/>
              <a:t>Estabelecer Medidas (indicadores)</a:t>
            </a:r>
          </a:p>
          <a:p>
            <a:pPr marL="205735" lvl="1" indent="0">
              <a:buNone/>
            </a:pPr>
            <a:r>
              <a:rPr lang="pt-BR" dirty="0"/>
              <a:t>É preciso estabelecer critérios para saber quando uma mudança é uma melhoria para o propósito especificado;</a:t>
            </a:r>
          </a:p>
          <a:p>
            <a:pPr marL="0" indent="0">
              <a:buNone/>
            </a:pPr>
            <a:endParaRPr lang="pt-BR" dirty="0"/>
          </a:p>
          <a:p>
            <a:pPr marL="0" indent="0">
              <a:buNone/>
            </a:pPr>
            <a:r>
              <a:rPr lang="pt-BR" dirty="0"/>
              <a:t>Identificar Mudanças</a:t>
            </a:r>
          </a:p>
          <a:p>
            <a:pPr marL="205735" lvl="1" indent="0">
              <a:buNone/>
            </a:pPr>
            <a:r>
              <a:rPr lang="pt-BR" dirty="0"/>
              <a:t>Precisamos encontrar boas mudanças, desenvolvê-las, testá-las e implementá-las.</a:t>
            </a:r>
          </a:p>
        </p:txBody>
      </p:sp>
    </p:spTree>
    <p:extLst>
      <p:ext uri="{BB962C8B-B14F-4D97-AF65-F5344CB8AC3E}">
        <p14:creationId xmlns:p14="http://schemas.microsoft.com/office/powerpoint/2010/main" xmlns="" val="171449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3822</Words>
  <Application>Microsoft Office PowerPoint</Application>
  <PresentationFormat>Apresentação na tela (4:3)</PresentationFormat>
  <Paragraphs>551</Paragraphs>
  <Slides>81</Slides>
  <Notes>73</Notes>
  <HiddenSlides>0</HiddenSlides>
  <MMClips>0</MMClips>
  <ScaleCrop>false</ScaleCrop>
  <HeadingPairs>
    <vt:vector size="6" baseType="variant">
      <vt:variant>
        <vt:lpstr>Tema</vt:lpstr>
      </vt:variant>
      <vt:variant>
        <vt:i4>1</vt:i4>
      </vt:variant>
      <vt:variant>
        <vt:lpstr>Servidores OLE incorporados</vt:lpstr>
      </vt:variant>
      <vt:variant>
        <vt:i4>4</vt:i4>
      </vt:variant>
      <vt:variant>
        <vt:lpstr>Títulos de slides</vt:lpstr>
      </vt:variant>
      <vt:variant>
        <vt:i4>81</vt:i4>
      </vt:variant>
    </vt:vector>
  </HeadingPairs>
  <TitlesOfParts>
    <vt:vector size="86" baseType="lpstr">
      <vt:lpstr>Origem</vt:lpstr>
      <vt:lpstr>STATISTICA Graph</vt:lpstr>
      <vt:lpstr>Documento</vt:lpstr>
      <vt:lpstr>Visio</vt:lpstr>
      <vt:lpstr>Planilha</vt:lpstr>
      <vt:lpstr>Slide 1</vt:lpstr>
      <vt:lpstr>Modelo de Melhoria</vt:lpstr>
      <vt:lpstr>Hagar visita o médico</vt:lpstr>
      <vt:lpstr>Melhoria</vt:lpstr>
      <vt:lpstr>Estruturação para a Melhoria</vt:lpstr>
      <vt:lpstr>O que é preciso para melhorar um sistema?</vt:lpstr>
      <vt:lpstr>O papel da Liderança</vt:lpstr>
      <vt:lpstr>Mudança e Melhoria</vt:lpstr>
      <vt:lpstr>Estrutura para Melhoria:</vt:lpstr>
      <vt:lpstr>Questão 1: Objetivos</vt:lpstr>
      <vt:lpstr>Questão 2: Medidas</vt:lpstr>
      <vt:lpstr>Questão 3: Mudanças</vt:lpstr>
      <vt:lpstr>Uso das Três Questões Fundamentais</vt:lpstr>
      <vt:lpstr>Exemplos de utilização – Iniciativas de Melhoria</vt:lpstr>
      <vt:lpstr>Exemplos de utilização – Iniciativas de Melhoria</vt:lpstr>
      <vt:lpstr>Atividade</vt:lpstr>
      <vt:lpstr>Atividade</vt:lpstr>
      <vt:lpstr>Como estruturar as Três Questões: Q1</vt:lpstr>
      <vt:lpstr>Como estruturar as Três Questões: Q1</vt:lpstr>
      <vt:lpstr>Como estruturar as Três Questões: Q1</vt:lpstr>
      <vt:lpstr>Resultados Esperados e Indicadores</vt:lpstr>
      <vt:lpstr>Resultados Esperados e Indicadores</vt:lpstr>
      <vt:lpstr>Como estruturar as Três Questões: Q1</vt:lpstr>
      <vt:lpstr>Como estruturar as Três Questões: Q1</vt:lpstr>
      <vt:lpstr>Como estruturar as Três Questões: Q2</vt:lpstr>
      <vt:lpstr>Como saber se uma Mudança é uma Melhoria?</vt:lpstr>
      <vt:lpstr>Como saber se uma Mudança é uma Melhoria?</vt:lpstr>
      <vt:lpstr>Como saber se uma Mudança é uma Melhoria?</vt:lpstr>
      <vt:lpstr>Definição Operacional de Melhoria</vt:lpstr>
      <vt:lpstr>Como saber se uma mudança é uma melhoria?</vt:lpstr>
      <vt:lpstr>Como saber se uma mudança é uma melhoria?</vt:lpstr>
      <vt:lpstr>Como saber se uma mudança é uma melhoria?</vt:lpstr>
      <vt:lpstr>Definição de Melhoria</vt:lpstr>
      <vt:lpstr>Como estruturar as Três Questões: Q2</vt:lpstr>
      <vt:lpstr>Medição para Melhoria</vt:lpstr>
      <vt:lpstr>Medição para Melhoria</vt:lpstr>
      <vt:lpstr>Como Saberemos se uma mudança é uma Melhoria?</vt:lpstr>
      <vt:lpstr>Atividade</vt:lpstr>
      <vt:lpstr>Como estruturar as Três Questões: Q3</vt:lpstr>
      <vt:lpstr>As Três Questões Fundamentais</vt:lpstr>
      <vt:lpstr>Modelo de Melhoria</vt:lpstr>
      <vt:lpstr>Melhoria vs. Conhecimento</vt:lpstr>
      <vt:lpstr>Passos do Método Científico</vt:lpstr>
      <vt:lpstr>Método Científico nas Organizações (Ciclo PDSA)</vt:lpstr>
      <vt:lpstr>Pensamento Científico</vt:lpstr>
      <vt:lpstr>O Ciclo PDSA</vt:lpstr>
      <vt:lpstr>Etapas do Ciclo PDSA: Plan (Planejar)</vt:lpstr>
      <vt:lpstr>Etapas do Ciclo PDSA: Do (Fazer)</vt:lpstr>
      <vt:lpstr>Etapas do Ciclo PDSA: Study (Estudar)</vt:lpstr>
      <vt:lpstr>Etapas do Ciclo PDSA: Act (Agir)</vt:lpstr>
      <vt:lpstr>Rascunho de Deming do Ciclo de Shewhart - 1985 </vt:lpstr>
      <vt:lpstr>Quando usar um PDSA?</vt:lpstr>
      <vt:lpstr>A Abordagem Científica</vt:lpstr>
      <vt:lpstr>Usando PDSA em sequência</vt:lpstr>
      <vt:lpstr>PDSA: Exemplo</vt:lpstr>
      <vt:lpstr>Planilha de dados (24 primeiras linhas)</vt:lpstr>
      <vt:lpstr>PDSA: Exemplo </vt:lpstr>
      <vt:lpstr>Ciclo PDSA (Plan-Do-Study-Act)</vt:lpstr>
      <vt:lpstr>Modelo de Melhoria</vt:lpstr>
      <vt:lpstr>Flexibilidade do Modelo de Melhoria</vt:lpstr>
      <vt:lpstr>Enfoques de Mudanças para Melhoria</vt:lpstr>
      <vt:lpstr>Modelo de Kano (1984)</vt:lpstr>
      <vt:lpstr>Desafios</vt:lpstr>
      <vt:lpstr>As Três Categorias de Melhoria</vt:lpstr>
      <vt:lpstr>Apêndice I</vt:lpstr>
      <vt:lpstr>Slide 66</vt:lpstr>
      <vt:lpstr>Slide 67</vt:lpstr>
      <vt:lpstr>Produto e Necessidade</vt:lpstr>
      <vt:lpstr>Projetos de Melhoria</vt:lpstr>
      <vt:lpstr>Processo para Realizar Melhorias</vt:lpstr>
      <vt:lpstr>Roteiros de projetos de melhoria</vt:lpstr>
      <vt:lpstr>Roteiros para projetos de melhoria</vt:lpstr>
      <vt:lpstr>Roteiro DMAIC</vt:lpstr>
      <vt:lpstr>Roteiro DMAIC</vt:lpstr>
      <vt:lpstr>Fases do DMAIC</vt:lpstr>
      <vt:lpstr>Apêndice II</vt:lpstr>
      <vt:lpstr>Conceitos, técnicas e habilidades</vt:lpstr>
      <vt:lpstr>Ferramentas</vt:lpstr>
      <vt:lpstr>Habilidades para realizar melhorias </vt:lpstr>
      <vt:lpstr>Elaboração</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Camila Phibert Lajolo</dc:creator>
  <cp:lastModifiedBy>Monique</cp:lastModifiedBy>
  <cp:revision>17</cp:revision>
  <dcterms:created xsi:type="dcterms:W3CDTF">2018-02-05T17:12:07Z</dcterms:created>
  <dcterms:modified xsi:type="dcterms:W3CDTF">2018-05-25T13:39:23Z</dcterms:modified>
</cp:coreProperties>
</file>